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y="6858000" cx="11112500"/>
  <p:notesSz cx="6858000" cy="9144000"/>
  <p:embeddedFontLst>
    <p:embeddedFont>
      <p:font typeface="Roboto"/>
      <p:regular r:id="rId43"/>
      <p:bold r:id="rId44"/>
      <p:italic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500">
          <p15:clr>
            <a:srgbClr val="A4A3A4"/>
          </p15:clr>
        </p15:guide>
      </p15:sldGuideLst>
    </p:ext>
    <p:ext uri="GoogleSlidesCustomDataVersion2">
      <go:slidesCustomData xmlns:go="http://customooxmlschemas.google.com/" r:id="rId47" roundtripDataSignature="AMtx7mhkLMp54L7sTmGUUDZLf9p1SFko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50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font" Target="fonts/Roboto-bold.fntdata"/><Relationship Id="rId21" Type="http://schemas.openxmlformats.org/officeDocument/2006/relationships/slide" Target="slides/slide16.xml"/><Relationship Id="rId43" Type="http://schemas.openxmlformats.org/officeDocument/2006/relationships/font" Target="fonts/Roboto-regular.fntdata"/><Relationship Id="rId24" Type="http://schemas.openxmlformats.org/officeDocument/2006/relationships/slide" Target="slides/slide19.xml"/><Relationship Id="rId46" Type="http://schemas.openxmlformats.org/officeDocument/2006/relationships/font" Target="fonts/Roboto-boldItalic.fntdata"/><Relationship Id="rId23" Type="http://schemas.openxmlformats.org/officeDocument/2006/relationships/slide" Target="slides/slide18.xml"/><Relationship Id="rId45" Type="http://schemas.openxmlformats.org/officeDocument/2006/relationships/font" Target="fonts/Roboto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47" Type="http://customschemas.google.com/relationships/presentationmetadata" Target="meta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28688" y="1143000"/>
            <a:ext cx="50006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1" name="Google Shape;121;p1:notes"/>
          <p:cNvSpPr/>
          <p:nvPr>
            <p:ph idx="2" type="sldImg"/>
          </p:nvPr>
        </p:nvSpPr>
        <p:spPr>
          <a:xfrm>
            <a:off x="928688" y="1143000"/>
            <a:ext cx="50006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0f2e734167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9" name="Google Shape;189;g30f2e734167_0_0:notes"/>
          <p:cNvSpPr/>
          <p:nvPr>
            <p:ph idx="2" type="sldImg"/>
          </p:nvPr>
        </p:nvSpPr>
        <p:spPr>
          <a:xfrm>
            <a:off x="928688" y="1143000"/>
            <a:ext cx="5000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0e92f1fe93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5" name="Google Shape;195;g30e92f1fe93_0_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0e92f1fe93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5" name="Google Shape;205;g30e92f1fe93_0_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0e92f1fe93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6" name="Google Shape;216;g30e92f1fe93_0_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0e92f1fe93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5" name="Google Shape;225;g30e92f1fe93_0_7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0e92f1fe93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2" name="Google Shape;232;g30e92f1fe93_0_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0e92f1fe93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1" name="Google Shape;241;g30e92f1fe93_0_8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0f2e734167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0" name="Google Shape;250;g30f2e734167_0_4:notes"/>
          <p:cNvSpPr/>
          <p:nvPr>
            <p:ph idx="2" type="sldImg"/>
          </p:nvPr>
        </p:nvSpPr>
        <p:spPr>
          <a:xfrm>
            <a:off x="928688" y="1143000"/>
            <a:ext cx="5000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0e9788b691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6" name="Google Shape;256;g30e9788b691_0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0e9788b691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1" name="Google Shape;281;g30e9788b691_0_1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8" name="Google Shape;128;p2:notes"/>
          <p:cNvSpPr/>
          <p:nvPr>
            <p:ph idx="2" type="sldImg"/>
          </p:nvPr>
        </p:nvSpPr>
        <p:spPr>
          <a:xfrm>
            <a:off x="928688" y="1143000"/>
            <a:ext cx="50006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0e9788b691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3" name="Google Shape;303;g30e9788b691_0_19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0f2e734167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6" name="Google Shape;316;g30f2e734167_0_12:notes"/>
          <p:cNvSpPr/>
          <p:nvPr>
            <p:ph idx="2" type="sldImg"/>
          </p:nvPr>
        </p:nvSpPr>
        <p:spPr>
          <a:xfrm>
            <a:off x="928688" y="1143000"/>
            <a:ext cx="5000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0e9788b691_0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3" name="Google Shape;323;g30e9788b691_0_2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0e9788b691_0_3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3" name="Google Shape;333;g30e9788b691_0_39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0e9788b691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2" name="Google Shape;342;g30e9788b691_0_2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0e9788b691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2" name="Google Shape;352;g30e9788b691_0_2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0e9788b691_0_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1" name="Google Shape;361;g30e9788b691_0_3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0f2e734167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4" name="Google Shape;374;g30f2e734167_0_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0f2e734167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0" name="Google Shape;380;g30f2e734167_0_8:notes"/>
          <p:cNvSpPr/>
          <p:nvPr>
            <p:ph idx="2" type="sldImg"/>
          </p:nvPr>
        </p:nvSpPr>
        <p:spPr>
          <a:xfrm>
            <a:off x="928688" y="1143000"/>
            <a:ext cx="5000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0e92f1fe93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7" name="Google Shape;387;g30e92f1fe93_0_9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0e9788b691_0_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4" name="Google Shape;134;g30e9788b691_0_30:notes"/>
          <p:cNvSpPr/>
          <p:nvPr>
            <p:ph idx="2" type="sldImg"/>
          </p:nvPr>
        </p:nvSpPr>
        <p:spPr>
          <a:xfrm>
            <a:off x="928688" y="1143000"/>
            <a:ext cx="5000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0e92f1fe93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7" name="Google Shape;397;g30e92f1fe93_0_10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0e92f1fe93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5" name="Google Shape;405;g30e92f1fe93_0_1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0e92f1fe93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5" name="Google Shape;415;g30e92f1fe93_0_1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30e9788b691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3" name="Google Shape;423;g30e9788b691_0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0e92f1fe93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5" name="Google Shape;435;g30e92f1fe93_0_1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0e92f1fe93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3" name="Google Shape;443;g30e92f1fe93_0_16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30f2e734167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1" name="Google Shape;451;g30f2e734167_0_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0f2e734167_0_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9" name="Google Shape;459;g30f2e734167_0_53:notes"/>
          <p:cNvSpPr/>
          <p:nvPr>
            <p:ph idx="2" type="sldImg"/>
          </p:nvPr>
        </p:nvSpPr>
        <p:spPr>
          <a:xfrm>
            <a:off x="928688" y="1143000"/>
            <a:ext cx="5000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0e9788b691_0_4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6" name="Google Shape;146;g30e9788b691_0_416:notes"/>
          <p:cNvSpPr/>
          <p:nvPr>
            <p:ph idx="2" type="sldImg"/>
          </p:nvPr>
        </p:nvSpPr>
        <p:spPr>
          <a:xfrm>
            <a:off x="928688" y="1143000"/>
            <a:ext cx="5000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0e92f1fe93_0_1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1" name="Google Shape;151;g30e92f1fe93_0_168:notes"/>
          <p:cNvSpPr/>
          <p:nvPr>
            <p:ph idx="2" type="sldImg"/>
          </p:nvPr>
        </p:nvSpPr>
        <p:spPr>
          <a:xfrm>
            <a:off x="928688" y="1143000"/>
            <a:ext cx="5000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0e9788b691_0_4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6" name="Google Shape;156;g30e9788b691_0_428:notes"/>
          <p:cNvSpPr/>
          <p:nvPr>
            <p:ph idx="2" type="sldImg"/>
          </p:nvPr>
        </p:nvSpPr>
        <p:spPr>
          <a:xfrm>
            <a:off x="928688" y="1143000"/>
            <a:ext cx="5000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0e51adea70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3" name="Google Shape;163;g30e51adea70_0_2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0e92f1fe9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1" name="Google Shape;171;g30e92f1fe93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0e92f1fe93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1" name="Google Shape;181;g30e92f1fe93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/>
          <p:nvPr>
            <p:ph type="title"/>
          </p:nvPr>
        </p:nvSpPr>
        <p:spPr>
          <a:xfrm>
            <a:off x="2217344" y="2977117"/>
            <a:ext cx="6215299" cy="1297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F5F5"/>
              </a:buClr>
              <a:buSzPts val="4000"/>
              <a:buFont typeface="Arial"/>
              <a:buNone/>
              <a:defRPr b="1" i="0" sz="3645" u="none" cap="none" strike="noStrike">
                <a:solidFill>
                  <a:srgbClr val="F5F5F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9pPr>
          </a:lstStyle>
          <a:p/>
        </p:txBody>
      </p:sp>
      <p:sp>
        <p:nvSpPr>
          <p:cNvPr id="17" name="Google Shape;17;p24"/>
          <p:cNvSpPr txBox="1"/>
          <p:nvPr>
            <p:ph idx="1" type="body"/>
          </p:nvPr>
        </p:nvSpPr>
        <p:spPr>
          <a:xfrm>
            <a:off x="3183023" y="2259232"/>
            <a:ext cx="4761233" cy="324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1" i="0" sz="1003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188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182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24"/>
          <p:cNvSpPr txBox="1"/>
          <p:nvPr>
            <p:ph idx="2" type="body"/>
          </p:nvPr>
        </p:nvSpPr>
        <p:spPr>
          <a:xfrm>
            <a:off x="3951274" y="4401301"/>
            <a:ext cx="3174321" cy="2816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5"/>
              </a:buClr>
              <a:buSzPts val="1100"/>
              <a:buFont typeface="Arial"/>
              <a:buNone/>
              <a:defRPr b="1" i="0" sz="1003" u="none" cap="none" strike="noStrike">
                <a:solidFill>
                  <a:srgbClr val="F5F5F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188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182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24"/>
          <p:cNvSpPr txBox="1"/>
          <p:nvPr>
            <p:ph idx="3" type="body"/>
          </p:nvPr>
        </p:nvSpPr>
        <p:spPr>
          <a:xfrm>
            <a:off x="3951274" y="4842833"/>
            <a:ext cx="3174321" cy="2816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5"/>
              </a:buClr>
              <a:buSzPts val="1100"/>
              <a:buFont typeface="Arial"/>
              <a:buNone/>
              <a:defRPr b="0" i="0" sz="1003" u="none" cap="none" strike="noStrike">
                <a:solidFill>
                  <a:srgbClr val="F5F5F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188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182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3"/>
          <p:cNvSpPr txBox="1"/>
          <p:nvPr>
            <p:ph type="ctrTitle"/>
          </p:nvPr>
        </p:nvSpPr>
        <p:spPr>
          <a:xfrm>
            <a:off x="1389063" y="1122363"/>
            <a:ext cx="8334375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546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3"/>
          <p:cNvSpPr txBox="1"/>
          <p:nvPr>
            <p:ph idx="1" type="subTitle"/>
          </p:nvPr>
        </p:nvSpPr>
        <p:spPr>
          <a:xfrm>
            <a:off x="1389063" y="3602038"/>
            <a:ext cx="8334375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912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188"/>
            </a:lvl1pPr>
            <a:lvl2pPr lvl="1" algn="ctr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23"/>
            </a:lvl2pPr>
            <a:lvl3pPr lvl="2" algn="ctr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40"/>
            </a:lvl3pPr>
            <a:lvl4pPr lvl="3" algn="ctr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58"/>
            </a:lvl4pPr>
            <a:lvl5pPr lvl="4" algn="ctr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58"/>
            </a:lvl5pPr>
            <a:lvl6pPr lvl="5" algn="ctr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58"/>
            </a:lvl6pPr>
            <a:lvl7pPr lvl="6" algn="ctr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58"/>
            </a:lvl7pPr>
            <a:lvl8pPr lvl="7" algn="ctr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58"/>
            </a:lvl8pPr>
            <a:lvl9pPr lvl="8" algn="ctr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58"/>
            </a:lvl9pPr>
          </a:lstStyle>
          <a:p/>
        </p:txBody>
      </p:sp>
      <p:sp>
        <p:nvSpPr>
          <p:cNvPr id="53" name="Google Shape;53;p33"/>
          <p:cNvSpPr txBox="1"/>
          <p:nvPr>
            <p:ph idx="10" type="dt"/>
          </p:nvPr>
        </p:nvSpPr>
        <p:spPr>
          <a:xfrm>
            <a:off x="763985" y="6356353"/>
            <a:ext cx="2500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3"/>
          <p:cNvSpPr txBox="1"/>
          <p:nvPr>
            <p:ph idx="11" type="ftr"/>
          </p:nvPr>
        </p:nvSpPr>
        <p:spPr>
          <a:xfrm>
            <a:off x="3681016" y="6356353"/>
            <a:ext cx="375046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3"/>
          <p:cNvSpPr txBox="1"/>
          <p:nvPr>
            <p:ph idx="12" type="sldNum"/>
          </p:nvPr>
        </p:nvSpPr>
        <p:spPr>
          <a:xfrm>
            <a:off x="7848203" y="6356353"/>
            <a:ext cx="2500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4"/>
          <p:cNvSpPr txBox="1"/>
          <p:nvPr>
            <p:ph type="title"/>
          </p:nvPr>
        </p:nvSpPr>
        <p:spPr>
          <a:xfrm>
            <a:off x="763985" y="365128"/>
            <a:ext cx="958453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4"/>
          <p:cNvSpPr txBox="1"/>
          <p:nvPr>
            <p:ph idx="1" type="body"/>
          </p:nvPr>
        </p:nvSpPr>
        <p:spPr>
          <a:xfrm>
            <a:off x="763985" y="1825625"/>
            <a:ext cx="9584531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91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34"/>
          <p:cNvSpPr txBox="1"/>
          <p:nvPr>
            <p:ph idx="10" type="dt"/>
          </p:nvPr>
        </p:nvSpPr>
        <p:spPr>
          <a:xfrm>
            <a:off x="763985" y="6356353"/>
            <a:ext cx="2500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4"/>
          <p:cNvSpPr txBox="1"/>
          <p:nvPr>
            <p:ph idx="11" type="ftr"/>
          </p:nvPr>
        </p:nvSpPr>
        <p:spPr>
          <a:xfrm>
            <a:off x="3681016" y="6356353"/>
            <a:ext cx="375046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4"/>
          <p:cNvSpPr txBox="1"/>
          <p:nvPr>
            <p:ph idx="12" type="sldNum"/>
          </p:nvPr>
        </p:nvSpPr>
        <p:spPr>
          <a:xfrm>
            <a:off x="7848203" y="6356353"/>
            <a:ext cx="2500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5"/>
          <p:cNvSpPr txBox="1"/>
          <p:nvPr>
            <p:ph type="title"/>
          </p:nvPr>
        </p:nvSpPr>
        <p:spPr>
          <a:xfrm>
            <a:off x="758196" y="1709741"/>
            <a:ext cx="9584531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546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5"/>
          <p:cNvSpPr txBox="1"/>
          <p:nvPr>
            <p:ph idx="1" type="body"/>
          </p:nvPr>
        </p:nvSpPr>
        <p:spPr>
          <a:xfrm>
            <a:off x="758196" y="4589466"/>
            <a:ext cx="9584531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12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188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823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64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458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458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458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458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458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458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5" name="Google Shape;65;p35"/>
          <p:cNvSpPr txBox="1"/>
          <p:nvPr>
            <p:ph idx="10" type="dt"/>
          </p:nvPr>
        </p:nvSpPr>
        <p:spPr>
          <a:xfrm>
            <a:off x="763985" y="6356353"/>
            <a:ext cx="2500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5"/>
          <p:cNvSpPr txBox="1"/>
          <p:nvPr>
            <p:ph idx="11" type="ftr"/>
          </p:nvPr>
        </p:nvSpPr>
        <p:spPr>
          <a:xfrm>
            <a:off x="3681016" y="6356353"/>
            <a:ext cx="375046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5"/>
          <p:cNvSpPr txBox="1"/>
          <p:nvPr>
            <p:ph idx="12" type="sldNum"/>
          </p:nvPr>
        </p:nvSpPr>
        <p:spPr>
          <a:xfrm>
            <a:off x="7848203" y="6356353"/>
            <a:ext cx="2500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6"/>
          <p:cNvSpPr txBox="1"/>
          <p:nvPr>
            <p:ph type="title"/>
          </p:nvPr>
        </p:nvSpPr>
        <p:spPr>
          <a:xfrm>
            <a:off x="763985" y="365128"/>
            <a:ext cx="958453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6"/>
          <p:cNvSpPr txBox="1"/>
          <p:nvPr>
            <p:ph idx="1" type="body"/>
          </p:nvPr>
        </p:nvSpPr>
        <p:spPr>
          <a:xfrm>
            <a:off x="763985" y="1825625"/>
            <a:ext cx="4722813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91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6"/>
          <p:cNvSpPr txBox="1"/>
          <p:nvPr>
            <p:ph idx="2" type="body"/>
          </p:nvPr>
        </p:nvSpPr>
        <p:spPr>
          <a:xfrm>
            <a:off x="5625703" y="1825625"/>
            <a:ext cx="4722813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91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36"/>
          <p:cNvSpPr txBox="1"/>
          <p:nvPr>
            <p:ph idx="10" type="dt"/>
          </p:nvPr>
        </p:nvSpPr>
        <p:spPr>
          <a:xfrm>
            <a:off x="763985" y="6356353"/>
            <a:ext cx="2500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6"/>
          <p:cNvSpPr txBox="1"/>
          <p:nvPr>
            <p:ph idx="11" type="ftr"/>
          </p:nvPr>
        </p:nvSpPr>
        <p:spPr>
          <a:xfrm>
            <a:off x="3681016" y="6356353"/>
            <a:ext cx="375046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6"/>
          <p:cNvSpPr txBox="1"/>
          <p:nvPr>
            <p:ph idx="12" type="sldNum"/>
          </p:nvPr>
        </p:nvSpPr>
        <p:spPr>
          <a:xfrm>
            <a:off x="7848203" y="6356353"/>
            <a:ext cx="2500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7"/>
          <p:cNvSpPr txBox="1"/>
          <p:nvPr>
            <p:ph type="title"/>
          </p:nvPr>
        </p:nvSpPr>
        <p:spPr>
          <a:xfrm>
            <a:off x="765432" y="365128"/>
            <a:ext cx="958453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7"/>
          <p:cNvSpPr txBox="1"/>
          <p:nvPr>
            <p:ph idx="1" type="body"/>
          </p:nvPr>
        </p:nvSpPr>
        <p:spPr>
          <a:xfrm>
            <a:off x="765433" y="1681163"/>
            <a:ext cx="470110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12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188"/>
            </a:lvl1pPr>
            <a:lvl2pPr indent="-228600" lvl="1" marL="9144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1823"/>
            </a:lvl2pPr>
            <a:lvl3pPr indent="-228600" lvl="2" marL="13716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640"/>
            </a:lvl3pPr>
            <a:lvl4pPr indent="-228600" lvl="3" marL="18288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458"/>
            </a:lvl4pPr>
            <a:lvl5pPr indent="-228600" lvl="4" marL="22860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458"/>
            </a:lvl5pPr>
            <a:lvl6pPr indent="-228600" lvl="5" marL="27432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458"/>
            </a:lvl6pPr>
            <a:lvl7pPr indent="-228600" lvl="6" marL="32004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458"/>
            </a:lvl7pPr>
            <a:lvl8pPr indent="-228600" lvl="7" marL="36576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458"/>
            </a:lvl8pPr>
            <a:lvl9pPr indent="-228600" lvl="8" marL="41148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458"/>
            </a:lvl9pPr>
          </a:lstStyle>
          <a:p/>
        </p:txBody>
      </p:sp>
      <p:sp>
        <p:nvSpPr>
          <p:cNvPr id="78" name="Google Shape;78;p37"/>
          <p:cNvSpPr txBox="1"/>
          <p:nvPr>
            <p:ph idx="2" type="body"/>
          </p:nvPr>
        </p:nvSpPr>
        <p:spPr>
          <a:xfrm>
            <a:off x="765433" y="2505075"/>
            <a:ext cx="470110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91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37"/>
          <p:cNvSpPr txBox="1"/>
          <p:nvPr>
            <p:ph idx="3" type="body"/>
          </p:nvPr>
        </p:nvSpPr>
        <p:spPr>
          <a:xfrm>
            <a:off x="5625704" y="1681163"/>
            <a:ext cx="472426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12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188"/>
            </a:lvl1pPr>
            <a:lvl2pPr indent="-228600" lvl="1" marL="9144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1823"/>
            </a:lvl2pPr>
            <a:lvl3pPr indent="-228600" lvl="2" marL="13716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640"/>
            </a:lvl3pPr>
            <a:lvl4pPr indent="-228600" lvl="3" marL="18288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458"/>
            </a:lvl4pPr>
            <a:lvl5pPr indent="-228600" lvl="4" marL="22860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458"/>
            </a:lvl5pPr>
            <a:lvl6pPr indent="-228600" lvl="5" marL="27432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458"/>
            </a:lvl6pPr>
            <a:lvl7pPr indent="-228600" lvl="6" marL="32004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458"/>
            </a:lvl7pPr>
            <a:lvl8pPr indent="-228600" lvl="7" marL="36576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458"/>
            </a:lvl8pPr>
            <a:lvl9pPr indent="-228600" lvl="8" marL="41148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458"/>
            </a:lvl9pPr>
          </a:lstStyle>
          <a:p/>
        </p:txBody>
      </p:sp>
      <p:sp>
        <p:nvSpPr>
          <p:cNvPr id="80" name="Google Shape;80;p37"/>
          <p:cNvSpPr txBox="1"/>
          <p:nvPr>
            <p:ph idx="4" type="body"/>
          </p:nvPr>
        </p:nvSpPr>
        <p:spPr>
          <a:xfrm>
            <a:off x="5625704" y="2505075"/>
            <a:ext cx="472426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91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7"/>
          <p:cNvSpPr txBox="1"/>
          <p:nvPr>
            <p:ph idx="10" type="dt"/>
          </p:nvPr>
        </p:nvSpPr>
        <p:spPr>
          <a:xfrm>
            <a:off x="763985" y="6356353"/>
            <a:ext cx="2500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7"/>
          <p:cNvSpPr txBox="1"/>
          <p:nvPr>
            <p:ph idx="11" type="ftr"/>
          </p:nvPr>
        </p:nvSpPr>
        <p:spPr>
          <a:xfrm>
            <a:off x="3681016" y="6356353"/>
            <a:ext cx="375046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7"/>
          <p:cNvSpPr txBox="1"/>
          <p:nvPr>
            <p:ph idx="12" type="sldNum"/>
          </p:nvPr>
        </p:nvSpPr>
        <p:spPr>
          <a:xfrm>
            <a:off x="7848203" y="6356353"/>
            <a:ext cx="2500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8"/>
          <p:cNvSpPr txBox="1"/>
          <p:nvPr>
            <p:ph type="title"/>
          </p:nvPr>
        </p:nvSpPr>
        <p:spPr>
          <a:xfrm>
            <a:off x="763985" y="365128"/>
            <a:ext cx="958453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38"/>
          <p:cNvSpPr txBox="1"/>
          <p:nvPr>
            <p:ph idx="10" type="dt"/>
          </p:nvPr>
        </p:nvSpPr>
        <p:spPr>
          <a:xfrm>
            <a:off x="763985" y="6356353"/>
            <a:ext cx="2500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38"/>
          <p:cNvSpPr txBox="1"/>
          <p:nvPr>
            <p:ph idx="11" type="ftr"/>
          </p:nvPr>
        </p:nvSpPr>
        <p:spPr>
          <a:xfrm>
            <a:off x="3681016" y="6356353"/>
            <a:ext cx="375046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38"/>
          <p:cNvSpPr txBox="1"/>
          <p:nvPr>
            <p:ph idx="12" type="sldNum"/>
          </p:nvPr>
        </p:nvSpPr>
        <p:spPr>
          <a:xfrm>
            <a:off x="7848203" y="6356353"/>
            <a:ext cx="2500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9"/>
          <p:cNvSpPr txBox="1"/>
          <p:nvPr>
            <p:ph idx="10" type="dt"/>
          </p:nvPr>
        </p:nvSpPr>
        <p:spPr>
          <a:xfrm>
            <a:off x="763985" y="6356353"/>
            <a:ext cx="2500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39"/>
          <p:cNvSpPr txBox="1"/>
          <p:nvPr>
            <p:ph idx="11" type="ftr"/>
          </p:nvPr>
        </p:nvSpPr>
        <p:spPr>
          <a:xfrm>
            <a:off x="3681016" y="6356353"/>
            <a:ext cx="375046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9"/>
          <p:cNvSpPr txBox="1"/>
          <p:nvPr>
            <p:ph idx="12" type="sldNum"/>
          </p:nvPr>
        </p:nvSpPr>
        <p:spPr>
          <a:xfrm>
            <a:off x="7848203" y="6356353"/>
            <a:ext cx="2500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0"/>
          <p:cNvSpPr txBox="1"/>
          <p:nvPr>
            <p:ph type="title"/>
          </p:nvPr>
        </p:nvSpPr>
        <p:spPr>
          <a:xfrm>
            <a:off x="765433" y="457200"/>
            <a:ext cx="358407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91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40"/>
          <p:cNvSpPr txBox="1"/>
          <p:nvPr>
            <p:ph idx="1" type="body"/>
          </p:nvPr>
        </p:nvSpPr>
        <p:spPr>
          <a:xfrm>
            <a:off x="4724260" y="987428"/>
            <a:ext cx="5625703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912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917"/>
            </a:lvl1pPr>
            <a:lvl2pPr indent="-406400" lvl="1" marL="9144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552"/>
            </a:lvl2pPr>
            <a:lvl3pPr indent="-381000" lvl="2" marL="13716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188"/>
            </a:lvl3pPr>
            <a:lvl4pPr indent="-355600" lvl="3" marL="18288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823"/>
            </a:lvl4pPr>
            <a:lvl5pPr indent="-355600" lvl="4" marL="22860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823"/>
            </a:lvl5pPr>
            <a:lvl6pPr indent="-355600" lvl="5" marL="27432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823"/>
            </a:lvl6pPr>
            <a:lvl7pPr indent="-355600" lvl="6" marL="32004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823"/>
            </a:lvl7pPr>
            <a:lvl8pPr indent="-355600" lvl="7" marL="36576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823"/>
            </a:lvl8pPr>
            <a:lvl9pPr indent="-355600" lvl="8" marL="41148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823"/>
            </a:lvl9pPr>
          </a:lstStyle>
          <a:p/>
        </p:txBody>
      </p:sp>
      <p:sp>
        <p:nvSpPr>
          <p:cNvPr id="96" name="Google Shape;96;p40"/>
          <p:cNvSpPr txBox="1"/>
          <p:nvPr>
            <p:ph idx="2" type="body"/>
          </p:nvPr>
        </p:nvSpPr>
        <p:spPr>
          <a:xfrm>
            <a:off x="765433" y="2057400"/>
            <a:ext cx="3584070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12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58"/>
            </a:lvl1pPr>
            <a:lvl2pPr indent="-228600" lvl="1" marL="9144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275"/>
            </a:lvl2pPr>
            <a:lvl3pPr indent="-228600" lvl="2" marL="13716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094"/>
            </a:lvl3pPr>
            <a:lvl4pPr indent="-228600" lvl="3" marL="18288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12"/>
            </a:lvl4pPr>
            <a:lvl5pPr indent="-228600" lvl="4" marL="22860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12"/>
            </a:lvl5pPr>
            <a:lvl6pPr indent="-228600" lvl="5" marL="27432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12"/>
            </a:lvl6pPr>
            <a:lvl7pPr indent="-228600" lvl="6" marL="32004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12"/>
            </a:lvl7pPr>
            <a:lvl8pPr indent="-228600" lvl="7" marL="36576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12"/>
            </a:lvl8pPr>
            <a:lvl9pPr indent="-228600" lvl="8" marL="41148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12"/>
            </a:lvl9pPr>
          </a:lstStyle>
          <a:p/>
        </p:txBody>
      </p:sp>
      <p:sp>
        <p:nvSpPr>
          <p:cNvPr id="97" name="Google Shape;97;p40"/>
          <p:cNvSpPr txBox="1"/>
          <p:nvPr>
            <p:ph idx="10" type="dt"/>
          </p:nvPr>
        </p:nvSpPr>
        <p:spPr>
          <a:xfrm>
            <a:off x="763985" y="6356353"/>
            <a:ext cx="2500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40"/>
          <p:cNvSpPr txBox="1"/>
          <p:nvPr>
            <p:ph idx="11" type="ftr"/>
          </p:nvPr>
        </p:nvSpPr>
        <p:spPr>
          <a:xfrm>
            <a:off x="3681016" y="6356353"/>
            <a:ext cx="375046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40"/>
          <p:cNvSpPr txBox="1"/>
          <p:nvPr>
            <p:ph idx="12" type="sldNum"/>
          </p:nvPr>
        </p:nvSpPr>
        <p:spPr>
          <a:xfrm>
            <a:off x="7848203" y="6356353"/>
            <a:ext cx="2500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1"/>
          <p:cNvSpPr txBox="1"/>
          <p:nvPr>
            <p:ph type="title"/>
          </p:nvPr>
        </p:nvSpPr>
        <p:spPr>
          <a:xfrm>
            <a:off x="765433" y="457200"/>
            <a:ext cx="358407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91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41"/>
          <p:cNvSpPr/>
          <p:nvPr>
            <p:ph idx="2" type="pic"/>
          </p:nvPr>
        </p:nvSpPr>
        <p:spPr>
          <a:xfrm>
            <a:off x="4724260" y="987428"/>
            <a:ext cx="5625703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41"/>
          <p:cNvSpPr txBox="1"/>
          <p:nvPr>
            <p:ph idx="1" type="body"/>
          </p:nvPr>
        </p:nvSpPr>
        <p:spPr>
          <a:xfrm>
            <a:off x="765433" y="2057400"/>
            <a:ext cx="3584070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12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58"/>
            </a:lvl1pPr>
            <a:lvl2pPr indent="-228600" lvl="1" marL="9144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275"/>
            </a:lvl2pPr>
            <a:lvl3pPr indent="-228600" lvl="2" marL="13716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094"/>
            </a:lvl3pPr>
            <a:lvl4pPr indent="-228600" lvl="3" marL="18288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12"/>
            </a:lvl4pPr>
            <a:lvl5pPr indent="-228600" lvl="4" marL="22860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12"/>
            </a:lvl5pPr>
            <a:lvl6pPr indent="-228600" lvl="5" marL="27432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12"/>
            </a:lvl6pPr>
            <a:lvl7pPr indent="-228600" lvl="6" marL="32004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12"/>
            </a:lvl7pPr>
            <a:lvl8pPr indent="-228600" lvl="7" marL="36576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12"/>
            </a:lvl8pPr>
            <a:lvl9pPr indent="-228600" lvl="8" marL="41148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12"/>
            </a:lvl9pPr>
          </a:lstStyle>
          <a:p/>
        </p:txBody>
      </p:sp>
      <p:sp>
        <p:nvSpPr>
          <p:cNvPr id="104" name="Google Shape;104;p41"/>
          <p:cNvSpPr txBox="1"/>
          <p:nvPr>
            <p:ph idx="10" type="dt"/>
          </p:nvPr>
        </p:nvSpPr>
        <p:spPr>
          <a:xfrm>
            <a:off x="763985" y="6356353"/>
            <a:ext cx="2500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41"/>
          <p:cNvSpPr txBox="1"/>
          <p:nvPr>
            <p:ph idx="11" type="ftr"/>
          </p:nvPr>
        </p:nvSpPr>
        <p:spPr>
          <a:xfrm>
            <a:off x="3681016" y="6356353"/>
            <a:ext cx="375046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41"/>
          <p:cNvSpPr txBox="1"/>
          <p:nvPr>
            <p:ph idx="12" type="sldNum"/>
          </p:nvPr>
        </p:nvSpPr>
        <p:spPr>
          <a:xfrm>
            <a:off x="7848203" y="6356353"/>
            <a:ext cx="2500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2"/>
          <p:cNvSpPr txBox="1"/>
          <p:nvPr>
            <p:ph type="title"/>
          </p:nvPr>
        </p:nvSpPr>
        <p:spPr>
          <a:xfrm>
            <a:off x="763985" y="365128"/>
            <a:ext cx="958453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42"/>
          <p:cNvSpPr txBox="1"/>
          <p:nvPr>
            <p:ph idx="1" type="body"/>
          </p:nvPr>
        </p:nvSpPr>
        <p:spPr>
          <a:xfrm rot="5400000">
            <a:off x="3380581" y="-790972"/>
            <a:ext cx="4351338" cy="9584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91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" name="Google Shape;110;p42"/>
          <p:cNvSpPr txBox="1"/>
          <p:nvPr>
            <p:ph idx="10" type="dt"/>
          </p:nvPr>
        </p:nvSpPr>
        <p:spPr>
          <a:xfrm>
            <a:off x="763985" y="6356353"/>
            <a:ext cx="2500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42"/>
          <p:cNvSpPr txBox="1"/>
          <p:nvPr>
            <p:ph idx="11" type="ftr"/>
          </p:nvPr>
        </p:nvSpPr>
        <p:spPr>
          <a:xfrm>
            <a:off x="3681016" y="6356353"/>
            <a:ext cx="375046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42"/>
          <p:cNvSpPr txBox="1"/>
          <p:nvPr>
            <p:ph idx="12" type="sldNum"/>
          </p:nvPr>
        </p:nvSpPr>
        <p:spPr>
          <a:xfrm>
            <a:off x="7848203" y="6356353"/>
            <a:ext cx="2500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5_Title Slide">
  <p:cSld name="95_Title Slide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5"/>
          <p:cNvSpPr txBox="1"/>
          <p:nvPr>
            <p:ph idx="1" type="body"/>
          </p:nvPr>
        </p:nvSpPr>
        <p:spPr>
          <a:xfrm>
            <a:off x="845862" y="1361874"/>
            <a:ext cx="9968126" cy="49633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algn="l">
              <a:lnSpc>
                <a:spcPct val="90000"/>
              </a:lnSpc>
              <a:spcBef>
                <a:spcPts val="912"/>
              </a:spcBef>
              <a:spcAft>
                <a:spcPts val="0"/>
              </a:spcAft>
              <a:buClr>
                <a:srgbClr val="006DB1"/>
              </a:buClr>
              <a:buSzPts val="2000"/>
              <a:buFont typeface="Arial"/>
              <a:buChar char="•"/>
              <a:defRPr b="0" i="0" sz="1823" u="none" cap="none" strike="noStrike">
                <a:solidFill>
                  <a:srgbClr val="0C161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rgbClr val="B2CB15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rgbClr val="0C161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rgbClr val="F18805"/>
              </a:buClr>
              <a:buSzPts val="1600"/>
              <a:buFont typeface="Arial"/>
              <a:buChar char="•"/>
              <a:defRPr b="0" i="0" sz="1458" u="none" cap="none" strike="noStrike">
                <a:solidFill>
                  <a:srgbClr val="0C161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rgbClr val="248232"/>
              </a:buClr>
              <a:buSzPts val="1400"/>
              <a:buFont typeface="Arial"/>
              <a:buChar char="•"/>
              <a:defRPr b="0" i="0" sz="1275" u="none" cap="none" strike="noStrike">
                <a:solidFill>
                  <a:srgbClr val="0C161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rgbClr val="0C1618"/>
              </a:buClr>
              <a:buSzPts val="1400"/>
              <a:buFont typeface="Arial"/>
              <a:buChar char="•"/>
              <a:defRPr b="0" i="0" sz="1275" u="none" cap="none" strike="noStrike">
                <a:solidFill>
                  <a:srgbClr val="0C161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25"/>
          <p:cNvSpPr txBox="1"/>
          <p:nvPr>
            <p:ph type="title"/>
          </p:nvPr>
        </p:nvSpPr>
        <p:spPr>
          <a:xfrm>
            <a:off x="845862" y="525243"/>
            <a:ext cx="9968125" cy="5111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618"/>
              </a:buClr>
              <a:buSzPts val="2800"/>
              <a:buFont typeface="Arial"/>
              <a:buNone/>
              <a:defRPr b="1" i="0" sz="2552" u="none" cap="none" strike="noStrike">
                <a:solidFill>
                  <a:srgbClr val="0C161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3"/>
          <p:cNvSpPr txBox="1"/>
          <p:nvPr>
            <p:ph type="title"/>
          </p:nvPr>
        </p:nvSpPr>
        <p:spPr>
          <a:xfrm rot="5400000">
            <a:off x="6244531" y="2072979"/>
            <a:ext cx="5811838" cy="2396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43"/>
          <p:cNvSpPr txBox="1"/>
          <p:nvPr>
            <p:ph idx="1" type="body"/>
          </p:nvPr>
        </p:nvSpPr>
        <p:spPr>
          <a:xfrm rot="5400000">
            <a:off x="1382811" y="-253702"/>
            <a:ext cx="5811838" cy="70494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91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p43"/>
          <p:cNvSpPr txBox="1"/>
          <p:nvPr>
            <p:ph idx="10" type="dt"/>
          </p:nvPr>
        </p:nvSpPr>
        <p:spPr>
          <a:xfrm>
            <a:off x="763985" y="6356353"/>
            <a:ext cx="2500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43"/>
          <p:cNvSpPr txBox="1"/>
          <p:nvPr>
            <p:ph idx="11" type="ftr"/>
          </p:nvPr>
        </p:nvSpPr>
        <p:spPr>
          <a:xfrm>
            <a:off x="3681016" y="6356353"/>
            <a:ext cx="375046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43"/>
          <p:cNvSpPr txBox="1"/>
          <p:nvPr>
            <p:ph idx="12" type="sldNum"/>
          </p:nvPr>
        </p:nvSpPr>
        <p:spPr>
          <a:xfrm>
            <a:off x="7848203" y="6356353"/>
            <a:ext cx="2500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5_Title Slide">
  <p:cSld name="85_Title Slide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7"/>
          <p:cNvSpPr txBox="1"/>
          <p:nvPr>
            <p:ph idx="1" type="body"/>
          </p:nvPr>
        </p:nvSpPr>
        <p:spPr>
          <a:xfrm>
            <a:off x="1222422" y="3429000"/>
            <a:ext cx="5618984" cy="2005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just">
              <a:lnSpc>
                <a:spcPct val="90000"/>
              </a:lnSpc>
              <a:spcBef>
                <a:spcPts val="912"/>
              </a:spcBef>
              <a:spcAft>
                <a:spcPts val="0"/>
              </a:spcAft>
              <a:buClr>
                <a:srgbClr val="0C1618"/>
              </a:buClr>
              <a:buSzPts val="1200"/>
              <a:buFont typeface="Arial"/>
              <a:buNone/>
              <a:defRPr b="0" i="0" sz="1094" u="none" cap="none" strike="noStrike">
                <a:solidFill>
                  <a:srgbClr val="0C161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just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rgbClr val="0C1618"/>
              </a:buClr>
              <a:buSzPts val="1200"/>
              <a:buFont typeface="Arial"/>
              <a:buNone/>
              <a:defRPr b="0" i="0" sz="1094" u="none" cap="none" strike="noStrike">
                <a:solidFill>
                  <a:srgbClr val="0C161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just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rgbClr val="0C1618"/>
              </a:buClr>
              <a:buSzPts val="1200"/>
              <a:buFont typeface="Arial"/>
              <a:buNone/>
              <a:defRPr b="0" i="0" sz="1094" u="none" cap="none" strike="noStrike">
                <a:solidFill>
                  <a:srgbClr val="0C161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just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rgbClr val="0C1618"/>
              </a:buClr>
              <a:buSzPts val="1200"/>
              <a:buFont typeface="Arial"/>
              <a:buNone/>
              <a:defRPr b="0" i="0" sz="1094" u="none" cap="none" strike="noStrike">
                <a:solidFill>
                  <a:srgbClr val="0C161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just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094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27"/>
          <p:cNvSpPr txBox="1"/>
          <p:nvPr>
            <p:ph type="title"/>
          </p:nvPr>
        </p:nvSpPr>
        <p:spPr>
          <a:xfrm>
            <a:off x="1222423" y="1799099"/>
            <a:ext cx="561898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b="0" i="0" sz="492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7_Title Slide">
  <p:cSld name="97_Title Slid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g29397910a3e_0_142"/>
          <p:cNvSpPr/>
          <p:nvPr>
            <p:ph idx="2" type="pic"/>
          </p:nvPr>
        </p:nvSpPr>
        <p:spPr>
          <a:xfrm>
            <a:off x="6354963" y="685360"/>
            <a:ext cx="4193100" cy="55059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8" name="Google Shape;28;g29397910a3e_0_142"/>
          <p:cNvSpPr txBox="1"/>
          <p:nvPr>
            <p:ph idx="1" type="body"/>
          </p:nvPr>
        </p:nvSpPr>
        <p:spPr>
          <a:xfrm>
            <a:off x="748332" y="2295729"/>
            <a:ext cx="5042100" cy="38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DB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C161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2CB15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C161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18805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C161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4823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C161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1618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C161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g29397910a3e_0_142"/>
          <p:cNvSpPr txBox="1"/>
          <p:nvPr>
            <p:ph type="title"/>
          </p:nvPr>
        </p:nvSpPr>
        <p:spPr>
          <a:xfrm>
            <a:off x="748332" y="1459101"/>
            <a:ext cx="5042100" cy="4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618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C161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1_Title Slide">
  <p:cSld name="61_Title Slide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0"/>
          <p:cNvSpPr/>
          <p:nvPr>
            <p:ph idx="2" type="pic"/>
          </p:nvPr>
        </p:nvSpPr>
        <p:spPr>
          <a:xfrm>
            <a:off x="6954181" y="1714501"/>
            <a:ext cx="4138367" cy="332442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2" name="Google Shape;32;p30"/>
          <p:cNvSpPr txBox="1"/>
          <p:nvPr>
            <p:ph idx="1" type="body"/>
          </p:nvPr>
        </p:nvSpPr>
        <p:spPr>
          <a:xfrm>
            <a:off x="748332" y="2295732"/>
            <a:ext cx="5042123" cy="38955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algn="l">
              <a:lnSpc>
                <a:spcPct val="90000"/>
              </a:lnSpc>
              <a:spcBef>
                <a:spcPts val="912"/>
              </a:spcBef>
              <a:spcAft>
                <a:spcPts val="0"/>
              </a:spcAft>
              <a:buClr>
                <a:srgbClr val="006DB1"/>
              </a:buClr>
              <a:buSzPts val="2000"/>
              <a:buFont typeface="Arial"/>
              <a:buChar char="•"/>
              <a:defRPr b="0" i="0" sz="1823" u="none" cap="none" strike="noStrike">
                <a:solidFill>
                  <a:srgbClr val="0C161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rgbClr val="B2CB15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rgbClr val="0C161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rgbClr val="F18805"/>
              </a:buClr>
              <a:buSzPts val="1600"/>
              <a:buFont typeface="Arial"/>
              <a:buChar char="•"/>
              <a:defRPr b="0" i="0" sz="1458" u="none" cap="none" strike="noStrike">
                <a:solidFill>
                  <a:srgbClr val="0C161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rgbClr val="248232"/>
              </a:buClr>
              <a:buSzPts val="1400"/>
              <a:buFont typeface="Arial"/>
              <a:buChar char="•"/>
              <a:defRPr b="0" i="0" sz="1275" u="none" cap="none" strike="noStrike">
                <a:solidFill>
                  <a:srgbClr val="0C161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rgbClr val="0C1618"/>
              </a:buClr>
              <a:buSzPts val="1400"/>
              <a:buFont typeface="Arial"/>
              <a:buChar char="•"/>
              <a:defRPr b="0" i="0" sz="1275" u="none" cap="none" strike="noStrike">
                <a:solidFill>
                  <a:srgbClr val="0C161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30"/>
          <p:cNvSpPr txBox="1"/>
          <p:nvPr>
            <p:ph type="title"/>
          </p:nvPr>
        </p:nvSpPr>
        <p:spPr>
          <a:xfrm>
            <a:off x="748332" y="1459101"/>
            <a:ext cx="5042122" cy="4011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618"/>
              </a:buClr>
              <a:buSzPts val="2800"/>
              <a:buFont typeface="Arial"/>
              <a:buNone/>
              <a:defRPr b="1" i="0" sz="2552" u="none" cap="none" strike="noStrike">
                <a:solidFill>
                  <a:srgbClr val="0C161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9_Title Slide">
  <p:cSld name="89_Title Slide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8"/>
          <p:cNvSpPr/>
          <p:nvPr>
            <p:ph idx="2" type="pic"/>
          </p:nvPr>
        </p:nvSpPr>
        <p:spPr>
          <a:xfrm>
            <a:off x="1501926" y="1415314"/>
            <a:ext cx="2890987" cy="433216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3_Title Slide">
  <p:cSld name="83_Title Slide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9"/>
          <p:cNvSpPr/>
          <p:nvPr>
            <p:ph idx="2" type="pic"/>
          </p:nvPr>
        </p:nvSpPr>
        <p:spPr>
          <a:xfrm>
            <a:off x="5897468" y="1680753"/>
            <a:ext cx="3899682" cy="246909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8" name="Google Shape;38;p29"/>
          <p:cNvSpPr txBox="1"/>
          <p:nvPr>
            <p:ph idx="1" type="body"/>
          </p:nvPr>
        </p:nvSpPr>
        <p:spPr>
          <a:xfrm>
            <a:off x="5897468" y="4396902"/>
            <a:ext cx="3899682" cy="17943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just">
              <a:lnSpc>
                <a:spcPct val="90000"/>
              </a:lnSpc>
              <a:spcBef>
                <a:spcPts val="912"/>
              </a:spcBef>
              <a:spcAft>
                <a:spcPts val="0"/>
              </a:spcAft>
              <a:buClr>
                <a:srgbClr val="0C1618"/>
              </a:buClr>
              <a:buSzPts val="1200"/>
              <a:buFont typeface="Arial"/>
              <a:buNone/>
              <a:defRPr b="0" i="0" sz="1094" u="none" cap="none" strike="noStrike">
                <a:solidFill>
                  <a:srgbClr val="0C161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just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rgbClr val="0C1618"/>
              </a:buClr>
              <a:buSzPts val="1200"/>
              <a:buFont typeface="Arial"/>
              <a:buNone/>
              <a:defRPr b="0" i="0" sz="1094" u="none" cap="none" strike="noStrike">
                <a:solidFill>
                  <a:srgbClr val="0C161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just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rgbClr val="0C1618"/>
              </a:buClr>
              <a:buSzPts val="1200"/>
              <a:buFont typeface="Arial"/>
              <a:buNone/>
              <a:defRPr b="0" i="0" sz="1094" u="none" cap="none" strike="noStrike">
                <a:solidFill>
                  <a:srgbClr val="0C161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just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rgbClr val="0C1618"/>
              </a:buClr>
              <a:buSzPts val="1200"/>
              <a:buFont typeface="Arial"/>
              <a:buNone/>
              <a:defRPr b="0" i="0" sz="1094" u="none" cap="none" strike="noStrike">
                <a:solidFill>
                  <a:srgbClr val="0C161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just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094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p29"/>
          <p:cNvSpPr txBox="1"/>
          <p:nvPr>
            <p:ph idx="3" type="body"/>
          </p:nvPr>
        </p:nvSpPr>
        <p:spPr>
          <a:xfrm>
            <a:off x="748332" y="2295732"/>
            <a:ext cx="5042123" cy="38955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algn="l">
              <a:lnSpc>
                <a:spcPct val="90000"/>
              </a:lnSpc>
              <a:spcBef>
                <a:spcPts val="912"/>
              </a:spcBef>
              <a:spcAft>
                <a:spcPts val="0"/>
              </a:spcAft>
              <a:buClr>
                <a:srgbClr val="006DB1"/>
              </a:buClr>
              <a:buSzPts val="2000"/>
              <a:buFont typeface="Arial"/>
              <a:buChar char="•"/>
              <a:defRPr b="0" i="0" sz="1823" u="none" cap="none" strike="noStrike">
                <a:solidFill>
                  <a:srgbClr val="0C161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rgbClr val="B2CB15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rgbClr val="0C161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rgbClr val="F18805"/>
              </a:buClr>
              <a:buSzPts val="1600"/>
              <a:buFont typeface="Arial"/>
              <a:buChar char="•"/>
              <a:defRPr b="0" i="0" sz="1458" u="none" cap="none" strike="noStrike">
                <a:solidFill>
                  <a:srgbClr val="0C161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rgbClr val="248232"/>
              </a:buClr>
              <a:buSzPts val="1400"/>
              <a:buFont typeface="Arial"/>
              <a:buChar char="•"/>
              <a:defRPr b="0" i="0" sz="1275" u="none" cap="none" strike="noStrike">
                <a:solidFill>
                  <a:srgbClr val="0C161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rgbClr val="0C1618"/>
              </a:buClr>
              <a:buSzPts val="1400"/>
              <a:buFont typeface="Arial"/>
              <a:buChar char="•"/>
              <a:defRPr b="0" i="0" sz="1275" u="none" cap="none" strike="noStrike">
                <a:solidFill>
                  <a:srgbClr val="0C161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29"/>
          <p:cNvSpPr txBox="1"/>
          <p:nvPr>
            <p:ph type="title"/>
          </p:nvPr>
        </p:nvSpPr>
        <p:spPr>
          <a:xfrm>
            <a:off x="748332" y="1459101"/>
            <a:ext cx="5042122" cy="4011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618"/>
              </a:buClr>
              <a:buSzPts val="2800"/>
              <a:buFont typeface="Arial"/>
              <a:buNone/>
              <a:defRPr b="1" i="0" sz="2552" u="none" cap="none" strike="noStrike">
                <a:solidFill>
                  <a:srgbClr val="0C161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0_Title Slide">
  <p:cSld name="60_Title Slide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1"/>
          <p:cNvSpPr/>
          <p:nvPr>
            <p:ph idx="2" type="pic"/>
          </p:nvPr>
        </p:nvSpPr>
        <p:spPr>
          <a:xfrm>
            <a:off x="6377074" y="-1"/>
            <a:ext cx="4152278" cy="4231330"/>
          </a:xfrm>
          <a:prstGeom prst="rect">
            <a:avLst/>
          </a:prstGeom>
          <a:noFill/>
          <a:ln>
            <a:noFill/>
          </a:ln>
        </p:spPr>
      </p:sp>
      <p:sp>
        <p:nvSpPr>
          <p:cNvPr id="43" name="Google Shape;43;p31"/>
          <p:cNvSpPr txBox="1"/>
          <p:nvPr>
            <p:ph idx="1" type="body"/>
          </p:nvPr>
        </p:nvSpPr>
        <p:spPr>
          <a:xfrm>
            <a:off x="6528663" y="4454813"/>
            <a:ext cx="3831371" cy="21797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4800" lvl="0" marL="457200" marR="0" algn="just">
              <a:lnSpc>
                <a:spcPct val="90000"/>
              </a:lnSpc>
              <a:spcBef>
                <a:spcPts val="912"/>
              </a:spcBef>
              <a:spcAft>
                <a:spcPts val="0"/>
              </a:spcAft>
              <a:buClr>
                <a:srgbClr val="0C1618"/>
              </a:buClr>
              <a:buSzPts val="1200"/>
              <a:buFont typeface="Arial"/>
              <a:buChar char="•"/>
              <a:defRPr b="0" i="0" sz="1094" u="none" cap="none" strike="noStrike">
                <a:solidFill>
                  <a:srgbClr val="0C161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just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rgbClr val="0C1618"/>
              </a:buClr>
              <a:buSzPts val="1200"/>
              <a:buFont typeface="Arial"/>
              <a:buNone/>
              <a:defRPr b="0" i="0" sz="1094" u="none" cap="none" strike="noStrike">
                <a:solidFill>
                  <a:srgbClr val="0C161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just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rgbClr val="0C1618"/>
              </a:buClr>
              <a:buSzPts val="1200"/>
              <a:buFont typeface="Arial"/>
              <a:buNone/>
              <a:defRPr b="0" i="0" sz="1094" u="none" cap="none" strike="noStrike">
                <a:solidFill>
                  <a:srgbClr val="0C161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just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rgbClr val="0C1618"/>
              </a:buClr>
              <a:buSzPts val="1200"/>
              <a:buFont typeface="Arial"/>
              <a:buNone/>
              <a:defRPr b="0" i="0" sz="1094" u="none" cap="none" strike="noStrike">
                <a:solidFill>
                  <a:srgbClr val="0C161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just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094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" name="Google Shape;44;p31"/>
          <p:cNvSpPr txBox="1"/>
          <p:nvPr>
            <p:ph idx="3" type="body"/>
          </p:nvPr>
        </p:nvSpPr>
        <p:spPr>
          <a:xfrm>
            <a:off x="748332" y="2295732"/>
            <a:ext cx="5042123" cy="38955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algn="l">
              <a:lnSpc>
                <a:spcPct val="90000"/>
              </a:lnSpc>
              <a:spcBef>
                <a:spcPts val="912"/>
              </a:spcBef>
              <a:spcAft>
                <a:spcPts val="0"/>
              </a:spcAft>
              <a:buClr>
                <a:srgbClr val="006DB1"/>
              </a:buClr>
              <a:buSzPts val="2000"/>
              <a:buFont typeface="Arial"/>
              <a:buChar char="•"/>
              <a:defRPr b="0" i="0" sz="1823" u="none" cap="none" strike="noStrike">
                <a:solidFill>
                  <a:srgbClr val="0C161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rgbClr val="B2CB15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rgbClr val="0C161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rgbClr val="F18805"/>
              </a:buClr>
              <a:buSzPts val="1600"/>
              <a:buFont typeface="Arial"/>
              <a:buChar char="•"/>
              <a:defRPr b="0" i="0" sz="1458" u="none" cap="none" strike="noStrike">
                <a:solidFill>
                  <a:srgbClr val="0C161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rgbClr val="248232"/>
              </a:buClr>
              <a:buSzPts val="1400"/>
              <a:buFont typeface="Arial"/>
              <a:buChar char="•"/>
              <a:defRPr b="0" i="0" sz="1275" u="none" cap="none" strike="noStrike">
                <a:solidFill>
                  <a:srgbClr val="0C161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rgbClr val="0C1618"/>
              </a:buClr>
              <a:buSzPts val="1400"/>
              <a:buFont typeface="Arial"/>
              <a:buChar char="•"/>
              <a:defRPr b="0" i="0" sz="1275" u="none" cap="none" strike="noStrike">
                <a:solidFill>
                  <a:srgbClr val="0C161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Google Shape;45;p31"/>
          <p:cNvSpPr txBox="1"/>
          <p:nvPr>
            <p:ph type="title"/>
          </p:nvPr>
        </p:nvSpPr>
        <p:spPr>
          <a:xfrm>
            <a:off x="748332" y="1459101"/>
            <a:ext cx="5042122" cy="4011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618"/>
              </a:buClr>
              <a:buSzPts val="2800"/>
              <a:buFont typeface="Arial"/>
              <a:buNone/>
              <a:defRPr b="1" i="0" sz="2552" u="none" cap="none" strike="noStrike">
                <a:solidFill>
                  <a:srgbClr val="0C161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6_Title Slide">
  <p:cSld name="96_Title Slide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2"/>
          <p:cNvSpPr txBox="1"/>
          <p:nvPr>
            <p:ph type="title"/>
          </p:nvPr>
        </p:nvSpPr>
        <p:spPr>
          <a:xfrm>
            <a:off x="759411" y="2653893"/>
            <a:ext cx="9584531" cy="7711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 i="0" sz="4009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40"/>
            </a:lvl9pPr>
          </a:lstStyle>
          <a:p/>
        </p:txBody>
      </p:sp>
      <p:sp>
        <p:nvSpPr>
          <p:cNvPr id="48" name="Google Shape;48;p32"/>
          <p:cNvSpPr txBox="1"/>
          <p:nvPr>
            <p:ph idx="1" type="body"/>
          </p:nvPr>
        </p:nvSpPr>
        <p:spPr>
          <a:xfrm>
            <a:off x="3951274" y="4401301"/>
            <a:ext cx="3174321" cy="2816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5"/>
              </a:buClr>
              <a:buSzPts val="1100"/>
              <a:buFont typeface="Arial"/>
              <a:buNone/>
              <a:defRPr b="1" i="0" sz="1003" u="none" cap="none" strike="noStrike">
                <a:solidFill>
                  <a:srgbClr val="F5F5F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188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182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" name="Google Shape;49;p32"/>
          <p:cNvSpPr txBox="1"/>
          <p:nvPr>
            <p:ph idx="2" type="body"/>
          </p:nvPr>
        </p:nvSpPr>
        <p:spPr>
          <a:xfrm>
            <a:off x="3951274" y="4842833"/>
            <a:ext cx="3174321" cy="2816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5"/>
              </a:buClr>
              <a:buSzPts val="1100"/>
              <a:buFont typeface="Arial"/>
              <a:buNone/>
              <a:defRPr b="0" i="0" sz="1003" u="none" cap="none" strike="noStrike">
                <a:solidFill>
                  <a:srgbClr val="F5F5F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188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182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6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21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/>
          <p:nvPr>
            <p:ph type="title"/>
          </p:nvPr>
        </p:nvSpPr>
        <p:spPr>
          <a:xfrm>
            <a:off x="763985" y="365128"/>
            <a:ext cx="958453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3"/>
          <p:cNvSpPr txBox="1"/>
          <p:nvPr>
            <p:ph idx="1" type="body"/>
          </p:nvPr>
        </p:nvSpPr>
        <p:spPr>
          <a:xfrm>
            <a:off x="763985" y="1825625"/>
            <a:ext cx="9584531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3"/>
          <p:cNvSpPr txBox="1"/>
          <p:nvPr>
            <p:ph idx="10" type="dt"/>
          </p:nvPr>
        </p:nvSpPr>
        <p:spPr>
          <a:xfrm>
            <a:off x="763985" y="6356353"/>
            <a:ext cx="2500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4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4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4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4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4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4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4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4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3"/>
          <p:cNvSpPr txBox="1"/>
          <p:nvPr>
            <p:ph idx="11" type="ftr"/>
          </p:nvPr>
        </p:nvSpPr>
        <p:spPr>
          <a:xfrm>
            <a:off x="3681016" y="6356353"/>
            <a:ext cx="375046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4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4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4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4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4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4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4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4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3"/>
          <p:cNvSpPr txBox="1"/>
          <p:nvPr>
            <p:ph idx="12" type="sldNum"/>
          </p:nvPr>
        </p:nvSpPr>
        <p:spPr>
          <a:xfrm>
            <a:off x="7848203" y="6356353"/>
            <a:ext cx="2500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  <a:defRPr b="0" i="0" sz="1094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mc:AlternateContent>
    <mc:Choice Requires="p14">
      <p:transition spd="med" p14:dur="600">
        <p:fade/>
      </p:transition>
    </mc:Choice>
    <mc:Fallback>
      <p:transition spd="med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Relationship Id="rId4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g"/><Relationship Id="rId4" Type="http://schemas.openxmlformats.org/officeDocument/2006/relationships/image" Target="../media/image36.png"/><Relationship Id="rId5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g"/><Relationship Id="rId4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Relationship Id="rId4" Type="http://schemas.openxmlformats.org/officeDocument/2006/relationships/image" Target="../media/image5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Relationship Id="rId4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g"/><Relationship Id="rId4" Type="http://schemas.openxmlformats.org/officeDocument/2006/relationships/hyperlink" Target="http://drive.google.com/file/d/1WO_lCnJJI0nTntvFG9v-8m57chPwT0tm/view" TargetMode="External"/><Relationship Id="rId5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jpg"/><Relationship Id="rId4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jp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18.png"/><Relationship Id="rId8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jpg"/><Relationship Id="rId4" Type="http://schemas.openxmlformats.org/officeDocument/2006/relationships/image" Target="../media/image25.png"/><Relationship Id="rId5" Type="http://schemas.openxmlformats.org/officeDocument/2006/relationships/image" Target="../media/image60.png"/><Relationship Id="rId6" Type="http://schemas.openxmlformats.org/officeDocument/2006/relationships/image" Target="../media/image28.jpg"/><Relationship Id="rId7" Type="http://schemas.openxmlformats.org/officeDocument/2006/relationships/image" Target="../media/image26.png"/><Relationship Id="rId8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jpg"/><Relationship Id="rId4" Type="http://schemas.openxmlformats.org/officeDocument/2006/relationships/image" Target="../media/image30.png"/><Relationship Id="rId5" Type="http://schemas.openxmlformats.org/officeDocument/2006/relationships/image" Target="../media/image43.png"/><Relationship Id="rId6" Type="http://schemas.openxmlformats.org/officeDocument/2006/relationships/image" Target="../media/image32.png"/><Relationship Id="rId7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jpg"/><Relationship Id="rId4" Type="http://schemas.openxmlformats.org/officeDocument/2006/relationships/image" Target="../media/image52.png"/><Relationship Id="rId5" Type="http://schemas.openxmlformats.org/officeDocument/2006/relationships/image" Target="../media/image3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jpg"/><Relationship Id="rId4" Type="http://schemas.openxmlformats.org/officeDocument/2006/relationships/image" Target="../media/image35.png"/><Relationship Id="rId5" Type="http://schemas.openxmlformats.org/officeDocument/2006/relationships/image" Target="../media/image4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jpg"/><Relationship Id="rId4" Type="http://schemas.openxmlformats.org/officeDocument/2006/relationships/image" Target="../media/image27.png"/><Relationship Id="rId5" Type="http://schemas.openxmlformats.org/officeDocument/2006/relationships/image" Target="../media/image3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jpg"/><Relationship Id="rId4" Type="http://schemas.openxmlformats.org/officeDocument/2006/relationships/image" Target="../media/image35.png"/><Relationship Id="rId5" Type="http://schemas.openxmlformats.org/officeDocument/2006/relationships/image" Target="../media/image4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5.jpg"/><Relationship Id="rId4" Type="http://schemas.openxmlformats.org/officeDocument/2006/relationships/image" Target="../media/image40.png"/><Relationship Id="rId5" Type="http://schemas.openxmlformats.org/officeDocument/2006/relationships/image" Target="../media/image3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5.jpg"/><Relationship Id="rId4" Type="http://schemas.openxmlformats.org/officeDocument/2006/relationships/image" Target="../media/image40.png"/><Relationship Id="rId5" Type="http://schemas.openxmlformats.org/officeDocument/2006/relationships/image" Target="../media/image38.png"/><Relationship Id="rId6" Type="http://schemas.openxmlformats.org/officeDocument/2006/relationships/image" Target="../media/image37.png"/><Relationship Id="rId7" Type="http://schemas.openxmlformats.org/officeDocument/2006/relationships/image" Target="../media/image3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5.jpg"/><Relationship Id="rId4" Type="http://schemas.openxmlformats.org/officeDocument/2006/relationships/image" Target="../media/image4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5.jpg"/><Relationship Id="rId4" Type="http://schemas.openxmlformats.org/officeDocument/2006/relationships/image" Target="../media/image52.png"/><Relationship Id="rId5" Type="http://schemas.openxmlformats.org/officeDocument/2006/relationships/image" Target="../media/image5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5.jpg"/><Relationship Id="rId4" Type="http://schemas.openxmlformats.org/officeDocument/2006/relationships/image" Target="../media/image42.png"/><Relationship Id="rId5" Type="http://schemas.openxmlformats.org/officeDocument/2006/relationships/image" Target="../media/image4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4.jpg"/><Relationship Id="rId7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5.jpg"/><Relationship Id="rId4" Type="http://schemas.openxmlformats.org/officeDocument/2006/relationships/image" Target="../media/image4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5.jpg"/><Relationship Id="rId4" Type="http://schemas.openxmlformats.org/officeDocument/2006/relationships/image" Target="../media/image50.png"/><Relationship Id="rId5" Type="http://schemas.openxmlformats.org/officeDocument/2006/relationships/image" Target="../media/image57.png"/><Relationship Id="rId6" Type="http://schemas.openxmlformats.org/officeDocument/2006/relationships/image" Target="../media/image5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5.jpg"/><Relationship Id="rId4" Type="http://schemas.openxmlformats.org/officeDocument/2006/relationships/image" Target="../media/image5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5.jpg"/><Relationship Id="rId4" Type="http://schemas.openxmlformats.org/officeDocument/2006/relationships/image" Target="../media/image56.png"/><Relationship Id="rId5" Type="http://schemas.openxmlformats.org/officeDocument/2006/relationships/image" Target="../media/image58.png"/><Relationship Id="rId6" Type="http://schemas.openxmlformats.org/officeDocument/2006/relationships/image" Target="../media/image28.jpg"/><Relationship Id="rId7" Type="http://schemas.openxmlformats.org/officeDocument/2006/relationships/image" Target="../media/image6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5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5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5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5.jpg"/><Relationship Id="rId4" Type="http://schemas.openxmlformats.org/officeDocument/2006/relationships/image" Target="../media/image2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g"/><Relationship Id="rId4" Type="http://schemas.openxmlformats.org/officeDocument/2006/relationships/image" Target="../media/image4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Relationship Id="rId4" Type="http://schemas.openxmlformats.org/officeDocument/2006/relationships/image" Target="../media/image7.jpg"/><Relationship Id="rId5" Type="http://schemas.openxmlformats.org/officeDocument/2006/relationships/image" Target="../media/image4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Relationship Id="rId4" Type="http://schemas.openxmlformats.org/officeDocument/2006/relationships/hyperlink" Target="http://drive.google.com/file/d/1SBNh4j1M0HDyCGNTxb14KkfG6kWNdylA/view" TargetMode="External"/><Relationship Id="rId5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Relationship Id="rId4" Type="http://schemas.openxmlformats.org/officeDocument/2006/relationships/image" Target="../media/image9.png"/><Relationship Id="rId5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"/>
          <p:cNvSpPr txBox="1"/>
          <p:nvPr>
            <p:ph type="title"/>
          </p:nvPr>
        </p:nvSpPr>
        <p:spPr>
          <a:xfrm>
            <a:off x="1304925" y="2638300"/>
            <a:ext cx="8739000" cy="10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1650" lIns="83325" spcFirstLastPara="1" rIns="83325" wrap="square" tIns="416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F5F5"/>
              </a:buClr>
              <a:buSzPts val="4000"/>
              <a:buFont typeface="Arial"/>
              <a:buNone/>
            </a:pPr>
            <a:r>
              <a:rPr lang="en-US">
                <a:solidFill>
                  <a:srgbClr val="2F5496"/>
                </a:solidFill>
              </a:rPr>
              <a:t>(True) s</a:t>
            </a:r>
            <a:r>
              <a:rPr lang="en-US">
                <a:solidFill>
                  <a:srgbClr val="2F5496"/>
                </a:solidFill>
              </a:rPr>
              <a:t>tories from Smart Droplets</a:t>
            </a:r>
            <a:endParaRPr>
              <a:solidFill>
                <a:srgbClr val="2F5496"/>
              </a:solidFill>
            </a:endParaRPr>
          </a:p>
        </p:txBody>
      </p:sp>
      <p:sp>
        <p:nvSpPr>
          <p:cNvPr id="124" name="Google Shape;124;p1"/>
          <p:cNvSpPr txBox="1"/>
          <p:nvPr/>
        </p:nvSpPr>
        <p:spPr>
          <a:xfrm>
            <a:off x="498733" y="4753891"/>
            <a:ext cx="5554800" cy="5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1650" lIns="83325" spcFirstLastPara="1" rIns="83325" wrap="square" tIns="416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</a:pPr>
            <a:r>
              <a:t/>
            </a:r>
            <a:endParaRPr b="0" i="0" sz="109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4"/>
              <a:buFont typeface="Arial"/>
              <a:buNone/>
            </a:pPr>
            <a:br>
              <a:rPr b="0" i="0" lang="en-US" sz="109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09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"/>
          <p:cNvSpPr txBox="1"/>
          <p:nvPr>
            <p:ph type="title"/>
          </p:nvPr>
        </p:nvSpPr>
        <p:spPr>
          <a:xfrm>
            <a:off x="2322986" y="3428996"/>
            <a:ext cx="6702900" cy="10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1650" lIns="83325" spcFirstLastPara="1" rIns="83325" wrap="square" tIns="416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F5F5"/>
              </a:buClr>
              <a:buSzPts val="4000"/>
              <a:buFont typeface="Arial"/>
              <a:buNone/>
            </a:pPr>
            <a:r>
              <a:rPr lang="en-US" sz="1845">
                <a:solidFill>
                  <a:srgbClr val="2F5496"/>
                </a:solidFill>
              </a:rPr>
              <a:t>Michiel Kallenberg</a:t>
            </a:r>
            <a:endParaRPr sz="1845">
              <a:solidFill>
                <a:srgbClr val="2F5496"/>
              </a:solidFill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F5F5"/>
              </a:buClr>
              <a:buSzPts val="4000"/>
              <a:buFont typeface="Arial"/>
              <a:buNone/>
            </a:pPr>
            <a:r>
              <a:rPr lang="en-US" sz="1845">
                <a:solidFill>
                  <a:srgbClr val="2F5496"/>
                </a:solidFill>
              </a:rPr>
              <a:t>Hilmy Baja</a:t>
            </a:r>
            <a:endParaRPr sz="1845">
              <a:solidFill>
                <a:srgbClr val="2F5496"/>
              </a:solidFill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F5F5"/>
              </a:buClr>
              <a:buSzPts val="4000"/>
              <a:buFont typeface="Arial"/>
              <a:buNone/>
            </a:pPr>
            <a:r>
              <a:rPr lang="en-US" sz="1845">
                <a:solidFill>
                  <a:srgbClr val="2F5496"/>
                </a:solidFill>
              </a:rPr>
              <a:t>Ioannis Athanasiadis</a:t>
            </a:r>
            <a:endParaRPr sz="1845">
              <a:solidFill>
                <a:srgbClr val="2F5496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0f2e734167_0_0"/>
          <p:cNvSpPr txBox="1"/>
          <p:nvPr>
            <p:ph idx="1" type="body"/>
          </p:nvPr>
        </p:nvSpPr>
        <p:spPr>
          <a:xfrm>
            <a:off x="-50" y="0"/>
            <a:ext cx="11112600" cy="547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1650" lIns="83325" spcFirstLastPara="1" rIns="83325" wrap="square" tIns="4165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23">
                <a:solidFill>
                  <a:srgbClr val="1F2328"/>
                </a:solidFill>
                <a:latin typeface="Calibri"/>
                <a:ea typeface="Calibri"/>
                <a:cs typeface="Calibri"/>
                <a:sym typeface="Calibri"/>
              </a:rPr>
              <a:t>Data Management Platform</a:t>
            </a:r>
            <a:endParaRPr sz="223">
              <a:solidFill>
                <a:srgbClr val="1F23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g30f2e734167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9675" y="3619499"/>
            <a:ext cx="2633150" cy="243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0e92f1fe93_0_36"/>
          <p:cNvSpPr txBox="1"/>
          <p:nvPr/>
        </p:nvSpPr>
        <p:spPr>
          <a:xfrm>
            <a:off x="846000" y="782280"/>
            <a:ext cx="99678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83150" spcFirstLastPara="1" rIns="83150" wrap="square" tIns="41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b="1" lang="en-US" sz="2550">
                <a:solidFill>
                  <a:srgbClr val="0C1618"/>
                </a:solidFill>
                <a:latin typeface="Calibri"/>
                <a:ea typeface="Calibri"/>
                <a:cs typeface="Calibri"/>
                <a:sym typeface="Calibri"/>
              </a:rPr>
              <a:t>Data Management Platform: why?</a:t>
            </a:r>
            <a:endParaRPr b="0" i="0" sz="25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g30e92f1fe93_0_36"/>
          <p:cNvSpPr txBox="1"/>
          <p:nvPr/>
        </p:nvSpPr>
        <p:spPr>
          <a:xfrm>
            <a:off x="2775481" y="2872461"/>
            <a:ext cx="1640100" cy="142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199" name="Google Shape;199;g30e92f1fe93_0_36"/>
          <p:cNvSpPr txBox="1"/>
          <p:nvPr/>
        </p:nvSpPr>
        <p:spPr>
          <a:xfrm>
            <a:off x="2813128" y="2628457"/>
            <a:ext cx="57240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200" name="Google Shape;200;g30e92f1fe93_0_36"/>
          <p:cNvSpPr txBox="1"/>
          <p:nvPr>
            <p:ph idx="4294967295" type="body"/>
          </p:nvPr>
        </p:nvSpPr>
        <p:spPr>
          <a:xfrm>
            <a:off x="754562" y="1544899"/>
            <a:ext cx="9968100" cy="4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1650" lIns="83325" spcFirstLastPara="1" rIns="83325" wrap="square" tIns="41650">
            <a:noAutofit/>
          </a:bodyPr>
          <a:lstStyle/>
          <a:p>
            <a:pPr indent="-357060" lvl="0" marL="914400" rtl="0" algn="l">
              <a:spcBef>
                <a:spcPts val="0"/>
              </a:spcBef>
              <a:spcAft>
                <a:spcPts val="0"/>
              </a:spcAft>
              <a:buClr>
                <a:srgbClr val="006DB1"/>
              </a:buClr>
              <a:buSzPts val="2023"/>
              <a:buFont typeface="Calibri"/>
              <a:buChar char="●"/>
            </a:pPr>
            <a:r>
              <a:rPr i="1" lang="en-US" sz="2000"/>
              <a:t>YAFMS: </a:t>
            </a:r>
            <a:r>
              <a:rPr lang="en-US" sz="2000"/>
              <a:t>Yet Another Farm Management System?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40">
              <a:solidFill>
                <a:srgbClr val="0C161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23">
              <a:solidFill>
                <a:srgbClr val="0C161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23">
              <a:solidFill>
                <a:srgbClr val="0C1618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23">
              <a:solidFill>
                <a:srgbClr val="0C161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40">
              <a:solidFill>
                <a:srgbClr val="0C161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40">
              <a:solidFill>
                <a:srgbClr val="0C1618"/>
              </a:solidFill>
            </a:endParaRPr>
          </a:p>
          <a:p>
            <a:pPr indent="-92600" lvl="0" marL="20835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g30e92f1fe93_0_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2198" y="2182062"/>
            <a:ext cx="4389176" cy="372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30e92f1fe93_0_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76525" y="1337775"/>
            <a:ext cx="2571750" cy="177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0e92f1fe93_0_52"/>
          <p:cNvSpPr txBox="1"/>
          <p:nvPr/>
        </p:nvSpPr>
        <p:spPr>
          <a:xfrm>
            <a:off x="846000" y="782280"/>
            <a:ext cx="99678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83150" spcFirstLastPara="1" rIns="83150" wrap="square" tIns="41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b="1" lang="en-US" sz="2550">
                <a:solidFill>
                  <a:srgbClr val="0C1618"/>
                </a:solidFill>
                <a:latin typeface="Calibri"/>
                <a:ea typeface="Calibri"/>
                <a:cs typeface="Calibri"/>
                <a:sym typeface="Calibri"/>
              </a:rPr>
              <a:t>Data Management Platform: why?</a:t>
            </a:r>
            <a:endParaRPr b="0" i="0" sz="25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g30e92f1fe93_0_52"/>
          <p:cNvSpPr txBox="1"/>
          <p:nvPr/>
        </p:nvSpPr>
        <p:spPr>
          <a:xfrm>
            <a:off x="2775481" y="2872461"/>
            <a:ext cx="1640100" cy="142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209" name="Google Shape;209;g30e92f1fe93_0_52"/>
          <p:cNvSpPr txBox="1"/>
          <p:nvPr/>
        </p:nvSpPr>
        <p:spPr>
          <a:xfrm>
            <a:off x="2813128" y="2628457"/>
            <a:ext cx="57240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210" name="Google Shape;210;g30e92f1fe93_0_52"/>
          <p:cNvSpPr txBox="1"/>
          <p:nvPr>
            <p:ph idx="4294967295" type="body"/>
          </p:nvPr>
        </p:nvSpPr>
        <p:spPr>
          <a:xfrm>
            <a:off x="754562" y="1544899"/>
            <a:ext cx="9968100" cy="4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1650" lIns="83325" spcFirstLastPara="1" rIns="83325" wrap="square" tIns="41650">
            <a:noAutofit/>
          </a:bodyPr>
          <a:lstStyle/>
          <a:p>
            <a:pPr indent="-357060" lvl="0" marL="914400" rtl="0" algn="l">
              <a:spcBef>
                <a:spcPts val="0"/>
              </a:spcBef>
              <a:spcAft>
                <a:spcPts val="0"/>
              </a:spcAft>
              <a:buClr>
                <a:srgbClr val="006DB1"/>
              </a:buClr>
              <a:buSzPts val="2023"/>
              <a:buFont typeface="Calibri"/>
              <a:buChar char="●"/>
            </a:pPr>
            <a:r>
              <a:rPr i="1" lang="en-US" sz="2000"/>
              <a:t>YAFMS: </a:t>
            </a:r>
            <a:r>
              <a:rPr lang="en-US" sz="2000"/>
              <a:t>Yet Another Farm Management System?</a:t>
            </a:r>
            <a:endParaRPr sz="2000"/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1" marL="1371600" rtl="0" algn="l">
              <a:spcBef>
                <a:spcPts val="0"/>
              </a:spcBef>
              <a:spcAft>
                <a:spcPts val="0"/>
              </a:spcAft>
              <a:buClr>
                <a:srgbClr val="B2CB15"/>
              </a:buClr>
              <a:buSzPts val="2000"/>
              <a:buChar char="○"/>
            </a:pPr>
            <a:r>
              <a:rPr lang="en-US" sz="2000"/>
              <a:t>Digital Twin Platform</a:t>
            </a:r>
            <a:endParaRPr sz="2000"/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1" marL="1371600" rtl="0" algn="l">
              <a:spcBef>
                <a:spcPts val="0"/>
              </a:spcBef>
              <a:spcAft>
                <a:spcPts val="0"/>
              </a:spcAft>
              <a:buClr>
                <a:srgbClr val="B2CB15"/>
              </a:buClr>
              <a:buSzPts val="2000"/>
              <a:buChar char="○"/>
            </a:pPr>
            <a:r>
              <a:rPr lang="en-US" sz="2000"/>
              <a:t>Data inflow from edge devices (camera system)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40">
              <a:solidFill>
                <a:srgbClr val="0C161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23">
              <a:solidFill>
                <a:srgbClr val="0C161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23">
              <a:solidFill>
                <a:srgbClr val="0C1618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23">
              <a:solidFill>
                <a:srgbClr val="0C161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40">
              <a:solidFill>
                <a:srgbClr val="0C161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40">
              <a:solidFill>
                <a:srgbClr val="0C1618"/>
              </a:solidFill>
            </a:endParaRPr>
          </a:p>
          <a:p>
            <a:pPr indent="-92600" lvl="0" marL="20835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Google Shape;211;g30e92f1fe93_0_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7307" y="3269194"/>
            <a:ext cx="1137875" cy="257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30e92f1fe93_0_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77500" y="3269199"/>
            <a:ext cx="1167275" cy="2646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g30e92f1fe93_0_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29200" y="3269200"/>
            <a:ext cx="1137875" cy="2615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0e92f1fe93_0_44"/>
          <p:cNvSpPr txBox="1"/>
          <p:nvPr/>
        </p:nvSpPr>
        <p:spPr>
          <a:xfrm>
            <a:off x="846000" y="782280"/>
            <a:ext cx="99678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83150" spcFirstLastPara="1" rIns="83150" wrap="square" tIns="41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b="1" lang="en-US" sz="2550">
                <a:solidFill>
                  <a:srgbClr val="0C1618"/>
                </a:solidFill>
                <a:latin typeface="Calibri"/>
                <a:ea typeface="Calibri"/>
                <a:cs typeface="Calibri"/>
                <a:sym typeface="Calibri"/>
              </a:rPr>
              <a:t>Data Management Platform: design</a:t>
            </a:r>
            <a:endParaRPr b="0" i="0" sz="25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g30e92f1fe93_0_44"/>
          <p:cNvSpPr txBox="1"/>
          <p:nvPr/>
        </p:nvSpPr>
        <p:spPr>
          <a:xfrm>
            <a:off x="2775481" y="2872461"/>
            <a:ext cx="1640100" cy="142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220" name="Google Shape;220;g30e92f1fe93_0_44"/>
          <p:cNvSpPr txBox="1"/>
          <p:nvPr/>
        </p:nvSpPr>
        <p:spPr>
          <a:xfrm>
            <a:off x="2813128" y="2628457"/>
            <a:ext cx="57240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221" name="Google Shape;221;g30e92f1fe93_0_44"/>
          <p:cNvSpPr txBox="1"/>
          <p:nvPr>
            <p:ph idx="4294967295" type="body"/>
          </p:nvPr>
        </p:nvSpPr>
        <p:spPr>
          <a:xfrm>
            <a:off x="754562" y="1544899"/>
            <a:ext cx="9968100" cy="4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1650" lIns="83325" spcFirstLastPara="1" rIns="83325" wrap="square" tIns="41650">
            <a:noAutofit/>
          </a:bodyPr>
          <a:lstStyle/>
          <a:p>
            <a:pPr indent="-357060" lvl="0" marL="914400" rtl="0" algn="l">
              <a:spcBef>
                <a:spcPts val="0"/>
              </a:spcBef>
              <a:spcAft>
                <a:spcPts val="0"/>
              </a:spcAft>
              <a:buClr>
                <a:srgbClr val="006DB1"/>
              </a:buClr>
              <a:buSzPts val="2023"/>
              <a:buFont typeface="Calibri"/>
              <a:buChar char="●"/>
            </a:pPr>
            <a:r>
              <a:rPr lang="en-US" sz="2000"/>
              <a:t>Three words: interoperability, interoperability, interoperabilit</a:t>
            </a:r>
            <a:r>
              <a:rPr lang="en-US" sz="2000"/>
              <a:t>y</a:t>
            </a:r>
            <a:endParaRPr sz="20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DB1"/>
              </a:buClr>
              <a:buSzPts val="2000"/>
              <a:buChar char="●"/>
            </a:pPr>
            <a:r>
              <a:rPr i="1" lang="en-US" sz="2000">
                <a:solidFill>
                  <a:srgbClr val="0C1618"/>
                </a:solidFill>
              </a:rPr>
              <a:t>Orion Context Broker</a:t>
            </a:r>
            <a:r>
              <a:rPr lang="en-US" sz="2000">
                <a:solidFill>
                  <a:srgbClr val="0C1618"/>
                </a:solidFill>
              </a:rPr>
              <a:t> along with </a:t>
            </a:r>
            <a:r>
              <a:rPr i="1" lang="en-US" sz="2000">
                <a:solidFill>
                  <a:srgbClr val="0C1618"/>
                </a:solidFill>
              </a:rPr>
              <a:t>FIWARE NGSI </a:t>
            </a:r>
            <a:r>
              <a:rPr lang="en-US" sz="2000">
                <a:solidFill>
                  <a:srgbClr val="0C1618"/>
                </a:solidFill>
              </a:rPr>
              <a:t>and </a:t>
            </a:r>
            <a:endParaRPr sz="2000">
              <a:solidFill>
                <a:srgbClr val="0C1618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000">
                <a:solidFill>
                  <a:srgbClr val="0C1618"/>
                </a:solidFill>
              </a:rPr>
              <a:t>Smart Data Models</a:t>
            </a:r>
            <a:r>
              <a:rPr lang="en-US" sz="2000">
                <a:solidFill>
                  <a:srgbClr val="0C1618"/>
                </a:solidFill>
              </a:rPr>
              <a:t> for data exchange and integration</a:t>
            </a:r>
            <a:endParaRPr sz="2000">
              <a:solidFill>
                <a:srgbClr val="0C1618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C1618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C161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23">
              <a:solidFill>
                <a:srgbClr val="0C161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23">
              <a:solidFill>
                <a:srgbClr val="0C1618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23">
              <a:solidFill>
                <a:srgbClr val="0C161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40">
              <a:solidFill>
                <a:srgbClr val="0C161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40">
              <a:solidFill>
                <a:srgbClr val="0C1618"/>
              </a:solidFill>
            </a:endParaRPr>
          </a:p>
          <a:p>
            <a:pPr indent="-92600" lvl="0" marL="20835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g30e92f1fe93_0_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66825" y="2112932"/>
            <a:ext cx="3600026" cy="273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0e92f1fe93_0_71"/>
          <p:cNvSpPr txBox="1"/>
          <p:nvPr/>
        </p:nvSpPr>
        <p:spPr>
          <a:xfrm>
            <a:off x="2775481" y="2872461"/>
            <a:ext cx="1640100" cy="142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228" name="Google Shape;228;g30e92f1fe93_0_71"/>
          <p:cNvSpPr txBox="1"/>
          <p:nvPr/>
        </p:nvSpPr>
        <p:spPr>
          <a:xfrm>
            <a:off x="2813128" y="2628457"/>
            <a:ext cx="57240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pic>
        <p:nvPicPr>
          <p:cNvPr id="229" name="Google Shape;229;g30e92f1fe93_0_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8250" y="69925"/>
            <a:ext cx="6216425" cy="674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0e92f1fe93_0_80"/>
          <p:cNvSpPr txBox="1"/>
          <p:nvPr/>
        </p:nvSpPr>
        <p:spPr>
          <a:xfrm>
            <a:off x="846000" y="782280"/>
            <a:ext cx="99678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83150" spcFirstLastPara="1" rIns="83150" wrap="square" tIns="41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b="1" lang="en-US" sz="2550">
                <a:solidFill>
                  <a:srgbClr val="0C1618"/>
                </a:solidFill>
                <a:latin typeface="Calibri"/>
                <a:ea typeface="Calibri"/>
                <a:cs typeface="Calibri"/>
                <a:sym typeface="Calibri"/>
              </a:rPr>
              <a:t>Data Management Platform: design</a:t>
            </a:r>
            <a:endParaRPr b="0" i="0" sz="25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g30e92f1fe93_0_80"/>
          <p:cNvSpPr txBox="1"/>
          <p:nvPr/>
        </p:nvSpPr>
        <p:spPr>
          <a:xfrm>
            <a:off x="2775481" y="2872461"/>
            <a:ext cx="1640100" cy="142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236" name="Google Shape;236;g30e92f1fe93_0_80"/>
          <p:cNvSpPr txBox="1"/>
          <p:nvPr/>
        </p:nvSpPr>
        <p:spPr>
          <a:xfrm>
            <a:off x="2813128" y="2628457"/>
            <a:ext cx="57240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237" name="Google Shape;237;g30e92f1fe93_0_80"/>
          <p:cNvSpPr txBox="1"/>
          <p:nvPr>
            <p:ph idx="4294967295" type="body"/>
          </p:nvPr>
        </p:nvSpPr>
        <p:spPr>
          <a:xfrm>
            <a:off x="754562" y="1544899"/>
            <a:ext cx="9968100" cy="4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1650" lIns="83325" spcFirstLastPara="1" rIns="83325" wrap="square" tIns="41650">
            <a:noAutofit/>
          </a:bodyPr>
          <a:lstStyle/>
          <a:p>
            <a:pPr indent="-357060" lvl="0" marL="914400" rtl="0" algn="l">
              <a:spcBef>
                <a:spcPts val="0"/>
              </a:spcBef>
              <a:spcAft>
                <a:spcPts val="0"/>
              </a:spcAft>
              <a:buClr>
                <a:srgbClr val="006DB1"/>
              </a:buClr>
              <a:buSzPts val="2023"/>
              <a:buFont typeface="Calibri"/>
              <a:buChar char="●"/>
            </a:pPr>
            <a:r>
              <a:rPr lang="en-US" sz="2000"/>
              <a:t>Three words: interoperability, interoperability, interoperability</a:t>
            </a:r>
            <a:endParaRPr sz="20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DB1"/>
              </a:buClr>
              <a:buSzPts val="2000"/>
              <a:buChar char="●"/>
            </a:pPr>
            <a:r>
              <a:rPr i="1" lang="en-US" sz="2000">
                <a:solidFill>
                  <a:srgbClr val="0C1618"/>
                </a:solidFill>
              </a:rPr>
              <a:t>Orion Context Broker</a:t>
            </a:r>
            <a:r>
              <a:rPr lang="en-US" sz="2000">
                <a:solidFill>
                  <a:srgbClr val="0C1618"/>
                </a:solidFill>
              </a:rPr>
              <a:t> along with </a:t>
            </a:r>
            <a:r>
              <a:rPr i="1" lang="en-US" sz="2000">
                <a:solidFill>
                  <a:srgbClr val="0C1618"/>
                </a:solidFill>
              </a:rPr>
              <a:t>FIWARE NGSI </a:t>
            </a:r>
            <a:r>
              <a:rPr lang="en-US" sz="2000">
                <a:solidFill>
                  <a:srgbClr val="0C1618"/>
                </a:solidFill>
              </a:rPr>
              <a:t>and </a:t>
            </a:r>
            <a:endParaRPr sz="2000">
              <a:solidFill>
                <a:srgbClr val="0C1618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000">
                <a:solidFill>
                  <a:srgbClr val="0C1618"/>
                </a:solidFill>
              </a:rPr>
              <a:t>Smart Data Models</a:t>
            </a:r>
            <a:r>
              <a:rPr lang="en-US" sz="2000">
                <a:solidFill>
                  <a:srgbClr val="0C1618"/>
                </a:solidFill>
              </a:rPr>
              <a:t> for data exchange and integration</a:t>
            </a:r>
            <a:endParaRPr sz="2000">
              <a:solidFill>
                <a:srgbClr val="0C1618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C1618"/>
              </a:solidFill>
            </a:endParaRPr>
          </a:p>
          <a:p>
            <a:pPr indent="-3556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DB1"/>
              </a:buClr>
              <a:buSzPts val="2000"/>
              <a:buChar char="●"/>
            </a:pPr>
            <a:r>
              <a:rPr lang="en-US" sz="2000">
                <a:solidFill>
                  <a:srgbClr val="0C1618"/>
                </a:solidFill>
              </a:rPr>
              <a:t>Hosted on K8s cluster @wurnet</a:t>
            </a:r>
            <a:endParaRPr sz="2000">
              <a:solidFill>
                <a:srgbClr val="0C161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C1618"/>
              </a:solidFill>
            </a:endParaRPr>
          </a:p>
          <a:p>
            <a:pPr indent="-3556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DB1"/>
              </a:buClr>
              <a:buSzPts val="2000"/>
              <a:buChar char="●"/>
            </a:pPr>
            <a:r>
              <a:rPr lang="en-US" sz="2000">
                <a:solidFill>
                  <a:srgbClr val="0C1618"/>
                </a:solidFill>
              </a:rPr>
              <a:t>Digital Twin Simulations (and recommendations)</a:t>
            </a:r>
            <a:endParaRPr sz="2000">
              <a:solidFill>
                <a:srgbClr val="0C1618"/>
              </a:solidFill>
            </a:endParaRPr>
          </a:p>
          <a:p>
            <a:pPr indent="-3429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CB15"/>
              </a:buClr>
              <a:buSzPts val="1800"/>
              <a:buChar char="○"/>
            </a:pPr>
            <a:r>
              <a:rPr lang="en-US" sz="1800">
                <a:solidFill>
                  <a:srgbClr val="0C1618"/>
                </a:solidFill>
              </a:rPr>
              <a:t>daily: cronjob</a:t>
            </a:r>
            <a:endParaRPr sz="1800">
              <a:solidFill>
                <a:srgbClr val="0C1618"/>
              </a:solidFill>
            </a:endParaRPr>
          </a:p>
          <a:p>
            <a:pPr indent="-3429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CB15"/>
              </a:buClr>
              <a:buSzPts val="1800"/>
              <a:buChar char="○"/>
            </a:pPr>
            <a:r>
              <a:rPr lang="en-US" sz="1800">
                <a:solidFill>
                  <a:srgbClr val="0C1618"/>
                </a:solidFill>
              </a:rPr>
              <a:t>user request: webserver</a:t>
            </a:r>
            <a:endParaRPr sz="1800">
              <a:solidFill>
                <a:srgbClr val="0C1618"/>
              </a:solidFill>
            </a:endParaRPr>
          </a:p>
          <a:p>
            <a:pPr indent="-3429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CB15"/>
              </a:buClr>
              <a:buSzPts val="1800"/>
              <a:buChar char="○"/>
            </a:pPr>
            <a:r>
              <a:rPr lang="en-US" sz="1800">
                <a:solidFill>
                  <a:srgbClr val="0C1618"/>
                </a:solidFill>
              </a:rPr>
              <a:t>new measurements: subscription to context broker </a:t>
            </a:r>
            <a:endParaRPr sz="1800">
              <a:solidFill>
                <a:srgbClr val="0C1618"/>
              </a:solidFill>
            </a:endParaRPr>
          </a:p>
          <a:p>
            <a:pPr indent="0" lvl="0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C1618"/>
                </a:solidFill>
              </a:rPr>
              <a:t>(triggers data assimilation)</a:t>
            </a:r>
            <a:endParaRPr sz="1800">
              <a:solidFill>
                <a:srgbClr val="0C1618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C1618"/>
              </a:solidFill>
            </a:endParaRPr>
          </a:p>
          <a:p>
            <a:pPr indent="-3556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DB1"/>
              </a:buClr>
              <a:buSzPts val="2000"/>
              <a:buChar char="●"/>
            </a:pPr>
            <a:r>
              <a:rPr lang="en-US" sz="2000">
                <a:solidFill>
                  <a:srgbClr val="0C1618"/>
                </a:solidFill>
              </a:rPr>
              <a:t>Dashboard</a:t>
            </a:r>
            <a:endParaRPr sz="1800">
              <a:solidFill>
                <a:srgbClr val="0C1618"/>
              </a:solidFill>
            </a:endParaRPr>
          </a:p>
          <a:p>
            <a:pPr indent="0" lvl="0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C1618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C1618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C161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23">
              <a:solidFill>
                <a:srgbClr val="0C161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23">
              <a:solidFill>
                <a:srgbClr val="0C1618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23">
              <a:solidFill>
                <a:srgbClr val="0C161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40">
              <a:solidFill>
                <a:srgbClr val="0C161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40">
              <a:solidFill>
                <a:srgbClr val="0C1618"/>
              </a:solidFill>
            </a:endParaRPr>
          </a:p>
          <a:p>
            <a:pPr indent="-92600" lvl="0" marL="20835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g30e92f1fe93_0_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66825" y="2112932"/>
            <a:ext cx="3600026" cy="273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0e92f1fe93_0_88"/>
          <p:cNvSpPr txBox="1"/>
          <p:nvPr/>
        </p:nvSpPr>
        <p:spPr>
          <a:xfrm>
            <a:off x="846000" y="782280"/>
            <a:ext cx="99678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83150" spcFirstLastPara="1" rIns="83150" wrap="square" tIns="41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b="1" lang="en-US" sz="2550">
                <a:solidFill>
                  <a:srgbClr val="0C1618"/>
                </a:solidFill>
                <a:latin typeface="Calibri"/>
                <a:ea typeface="Calibri"/>
                <a:cs typeface="Calibri"/>
                <a:sym typeface="Calibri"/>
              </a:rPr>
              <a:t>Data Management Platform: demo</a:t>
            </a:r>
            <a:endParaRPr b="0" i="0" sz="25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g30e92f1fe93_0_88"/>
          <p:cNvSpPr txBox="1"/>
          <p:nvPr/>
        </p:nvSpPr>
        <p:spPr>
          <a:xfrm>
            <a:off x="2775481" y="2872461"/>
            <a:ext cx="1640100" cy="142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245" name="Google Shape;245;g30e92f1fe93_0_88"/>
          <p:cNvSpPr txBox="1"/>
          <p:nvPr/>
        </p:nvSpPr>
        <p:spPr>
          <a:xfrm>
            <a:off x="2813128" y="2628457"/>
            <a:ext cx="57240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246" name="Google Shape;246;g30e92f1fe93_0_88"/>
          <p:cNvSpPr txBox="1"/>
          <p:nvPr>
            <p:ph idx="4294967295" type="body"/>
          </p:nvPr>
        </p:nvSpPr>
        <p:spPr>
          <a:xfrm>
            <a:off x="754562" y="1544899"/>
            <a:ext cx="9968100" cy="4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1650" lIns="83325" spcFirstLastPara="1" rIns="83325" wrap="square" tIns="41650">
            <a:noAutofit/>
          </a:bodyPr>
          <a:lstStyle/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C1618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C161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23">
              <a:solidFill>
                <a:srgbClr val="0C161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23">
              <a:solidFill>
                <a:srgbClr val="0C1618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23">
              <a:solidFill>
                <a:srgbClr val="0C161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40">
              <a:solidFill>
                <a:srgbClr val="0C161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40">
              <a:solidFill>
                <a:srgbClr val="0C1618"/>
              </a:solidFill>
            </a:endParaRPr>
          </a:p>
          <a:p>
            <a:pPr indent="-92600" lvl="0" marL="20835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7" name="Google Shape;247;g30e92f1fe93_0_88" title="demo-dashboard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70250" y="171450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0f2e734167_0_4"/>
          <p:cNvSpPr txBox="1"/>
          <p:nvPr>
            <p:ph idx="1" type="body"/>
          </p:nvPr>
        </p:nvSpPr>
        <p:spPr>
          <a:xfrm>
            <a:off x="-50" y="0"/>
            <a:ext cx="11112600" cy="49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1650" lIns="83325" spcFirstLastPara="1" rIns="83325" wrap="square" tIns="4165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423">
                <a:solidFill>
                  <a:srgbClr val="1F2328"/>
                </a:solidFill>
                <a:latin typeface="Calibri"/>
                <a:ea typeface="Calibri"/>
                <a:cs typeface="Calibri"/>
                <a:sym typeface="Calibri"/>
              </a:rPr>
              <a:t>Digital Twin</a:t>
            </a:r>
            <a:endParaRPr>
              <a:solidFill>
                <a:srgbClr val="1F23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3" name="Google Shape;253;g30f2e734167_0_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93300" y="3299300"/>
            <a:ext cx="4325901" cy="2883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0e9788b691_0_3"/>
          <p:cNvSpPr txBox="1"/>
          <p:nvPr/>
        </p:nvSpPr>
        <p:spPr>
          <a:xfrm>
            <a:off x="846000" y="782280"/>
            <a:ext cx="99678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83150" spcFirstLastPara="1" rIns="83150" wrap="square" tIns="41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b="1" lang="en-US" sz="2550">
                <a:solidFill>
                  <a:srgbClr val="0C1618"/>
                </a:solidFill>
                <a:latin typeface="Calibri"/>
                <a:ea typeface="Calibri"/>
                <a:cs typeface="Calibri"/>
                <a:sym typeface="Calibri"/>
              </a:rPr>
              <a:t>Digital Twin Framework</a:t>
            </a:r>
            <a:endParaRPr b="0" i="0" sz="25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g30e9788b691_0_3"/>
          <p:cNvSpPr txBox="1"/>
          <p:nvPr/>
        </p:nvSpPr>
        <p:spPr>
          <a:xfrm>
            <a:off x="2775481" y="2872461"/>
            <a:ext cx="1640100" cy="142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260" name="Google Shape;260;g30e9788b691_0_3"/>
          <p:cNvSpPr txBox="1"/>
          <p:nvPr/>
        </p:nvSpPr>
        <p:spPr>
          <a:xfrm>
            <a:off x="2813128" y="2628457"/>
            <a:ext cx="57240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261" name="Google Shape;261;g30e9788b691_0_3"/>
          <p:cNvSpPr txBox="1"/>
          <p:nvPr>
            <p:ph idx="1" type="body"/>
          </p:nvPr>
        </p:nvSpPr>
        <p:spPr>
          <a:xfrm>
            <a:off x="763975" y="1443125"/>
            <a:ext cx="9584400" cy="4733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spcBef>
                <a:spcPts val="912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What is </a:t>
            </a:r>
            <a:r>
              <a:rPr lang="en-US" sz="2400" strike="sngStrike"/>
              <a:t>the</a:t>
            </a:r>
            <a:r>
              <a:rPr lang="en-US" sz="2400"/>
              <a:t> </a:t>
            </a:r>
            <a:r>
              <a:rPr i="1" lang="en-US" sz="2400"/>
              <a:t>our </a:t>
            </a:r>
            <a:r>
              <a:rPr lang="en-US" sz="2400"/>
              <a:t>definition of a Digital Twin?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Monitoring: simulating, data collection and integration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Controlling: recommendations, automation</a:t>
            </a:r>
            <a:endParaRPr/>
          </a:p>
        </p:txBody>
      </p:sp>
      <p:pic>
        <p:nvPicPr>
          <p:cNvPr id="262" name="Google Shape;262;g30e9788b691_0_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79408" y="4525925"/>
            <a:ext cx="1565978" cy="110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g30e9788b691_0_3"/>
          <p:cNvPicPr preferRelativeResize="0"/>
          <p:nvPr/>
        </p:nvPicPr>
        <p:blipFill rotWithShape="1">
          <a:blip r:embed="rId5">
            <a:alphaModFix/>
          </a:blip>
          <a:srcRect b="21266" l="0" r="0" t="0"/>
          <a:stretch/>
        </p:blipFill>
        <p:spPr>
          <a:xfrm>
            <a:off x="9247500" y="2770138"/>
            <a:ext cx="1429801" cy="11257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4" name="Google Shape;264;g30e9788b691_0_3"/>
          <p:cNvGrpSpPr/>
          <p:nvPr/>
        </p:nvGrpSpPr>
        <p:grpSpPr>
          <a:xfrm>
            <a:off x="1004065" y="2628523"/>
            <a:ext cx="7076578" cy="3287915"/>
            <a:chOff x="941436" y="3182965"/>
            <a:chExt cx="6050943" cy="2811385"/>
          </a:xfrm>
        </p:grpSpPr>
        <p:grpSp>
          <p:nvGrpSpPr>
            <p:cNvPr id="265" name="Google Shape;265;g30e9788b691_0_3"/>
            <p:cNvGrpSpPr/>
            <p:nvPr/>
          </p:nvGrpSpPr>
          <p:grpSpPr>
            <a:xfrm>
              <a:off x="941436" y="3182965"/>
              <a:ext cx="6050943" cy="2748415"/>
              <a:chOff x="4922065" y="3166963"/>
              <a:chExt cx="5791485" cy="2592600"/>
            </a:xfrm>
          </p:grpSpPr>
          <p:pic>
            <p:nvPicPr>
              <p:cNvPr id="266" name="Google Shape;266;g30e9788b691_0_3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4922065" y="3166963"/>
                <a:ext cx="5791475" cy="25926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7" name="Google Shape;267;g30e9788b691_0_3"/>
              <p:cNvSpPr/>
              <p:nvPr/>
            </p:nvSpPr>
            <p:spPr>
              <a:xfrm>
                <a:off x="10570450" y="5135900"/>
                <a:ext cx="143100" cy="2952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8" name="Google Shape;268;g30e9788b691_0_3"/>
            <p:cNvSpPr/>
            <p:nvPr/>
          </p:nvSpPr>
          <p:spPr>
            <a:xfrm>
              <a:off x="6788250" y="5708150"/>
              <a:ext cx="204000" cy="286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69" name="Google Shape;269;g30e9788b691_0_3"/>
          <p:cNvCxnSpPr>
            <a:stCxn id="262" idx="1"/>
          </p:cNvCxnSpPr>
          <p:nvPr/>
        </p:nvCxnSpPr>
        <p:spPr>
          <a:xfrm rot="10800000">
            <a:off x="7689308" y="4800038"/>
            <a:ext cx="1490100" cy="277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0" name="Google Shape;270;g30e9788b691_0_3"/>
          <p:cNvCxnSpPr>
            <a:stCxn id="263" idx="1"/>
          </p:cNvCxnSpPr>
          <p:nvPr/>
        </p:nvCxnSpPr>
        <p:spPr>
          <a:xfrm flipH="1">
            <a:off x="7671000" y="3332993"/>
            <a:ext cx="1576500" cy="102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71" name="Google Shape;271;g30e9788b691_0_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355172" y="1693073"/>
            <a:ext cx="518009" cy="7360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2" name="Google Shape;272;g30e9788b691_0_3"/>
          <p:cNvCxnSpPr>
            <a:stCxn id="271" idx="1"/>
          </p:cNvCxnSpPr>
          <p:nvPr/>
        </p:nvCxnSpPr>
        <p:spPr>
          <a:xfrm flipH="1">
            <a:off x="7754372" y="2061079"/>
            <a:ext cx="1600800" cy="141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73" name="Google Shape;273;g30e9788b691_0_3"/>
          <p:cNvSpPr txBox="1"/>
          <p:nvPr/>
        </p:nvSpPr>
        <p:spPr>
          <a:xfrm>
            <a:off x="9355188" y="2577813"/>
            <a:ext cx="121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Apple Trial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4" name="Google Shape;274;g30e9788b691_0_3"/>
          <p:cNvSpPr txBox="1"/>
          <p:nvPr/>
        </p:nvSpPr>
        <p:spPr>
          <a:xfrm>
            <a:off x="9355188" y="4167450"/>
            <a:ext cx="121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Wheat Trial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5" name="Google Shape;275;g30e9788b691_0_3"/>
          <p:cNvSpPr txBox="1"/>
          <p:nvPr/>
        </p:nvSpPr>
        <p:spPr>
          <a:xfrm>
            <a:off x="8861525" y="1408075"/>
            <a:ext cx="2201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Reinforcement Learning Agents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6" name="Google Shape;276;g30e9788b691_0_3"/>
          <p:cNvSpPr txBox="1"/>
          <p:nvPr/>
        </p:nvSpPr>
        <p:spPr>
          <a:xfrm>
            <a:off x="1100375" y="5332100"/>
            <a:ext cx="1699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Twin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7" name="Google Shape;277;g30e9788b691_0_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36322" y="4225000"/>
            <a:ext cx="1827300" cy="121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30e9788b691_0_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051572" y="1693073"/>
            <a:ext cx="518009" cy="736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0e9788b691_0_146"/>
          <p:cNvSpPr txBox="1"/>
          <p:nvPr/>
        </p:nvSpPr>
        <p:spPr>
          <a:xfrm>
            <a:off x="846000" y="782280"/>
            <a:ext cx="99678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83150" spcFirstLastPara="1" rIns="83150" wrap="square" tIns="41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b="1" lang="en-US" sz="2550">
                <a:solidFill>
                  <a:srgbClr val="0C1618"/>
                </a:solidFill>
                <a:latin typeface="Calibri"/>
                <a:ea typeface="Calibri"/>
                <a:cs typeface="Calibri"/>
                <a:sym typeface="Calibri"/>
              </a:rPr>
              <a:t>Digital Twin Framework – Holistically (Camera System)</a:t>
            </a:r>
            <a:endParaRPr b="0" i="0" sz="25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g30e9788b691_0_146"/>
          <p:cNvSpPr txBox="1"/>
          <p:nvPr/>
        </p:nvSpPr>
        <p:spPr>
          <a:xfrm>
            <a:off x="1377781" y="2712136"/>
            <a:ext cx="1640100" cy="142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pic>
        <p:nvPicPr>
          <p:cNvPr id="285" name="Google Shape;285;g30e9788b691_0_1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5050" y="2127275"/>
            <a:ext cx="1744950" cy="104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g30e9788b691_0_1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33850" y="1859221"/>
            <a:ext cx="1744949" cy="1767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30e9788b691_0_1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78825" y="1737062"/>
            <a:ext cx="2455402" cy="1534626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g30e9788b691_0_146"/>
          <p:cNvSpPr txBox="1"/>
          <p:nvPr/>
        </p:nvSpPr>
        <p:spPr>
          <a:xfrm>
            <a:off x="2010750" y="1533150"/>
            <a:ext cx="1403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Scab Detection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g30e9788b691_0_146"/>
          <p:cNvSpPr txBox="1"/>
          <p:nvPr/>
        </p:nvSpPr>
        <p:spPr>
          <a:xfrm>
            <a:off x="6998375" y="1443725"/>
            <a:ext cx="148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Weed Detection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0" name="Google Shape;290;g30e9788b691_0_1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53063" y="3921201"/>
            <a:ext cx="2207525" cy="1320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1" name="Google Shape;291;g30e9788b691_0_146"/>
          <p:cNvCxnSpPr>
            <a:endCxn id="290" idx="1"/>
          </p:cNvCxnSpPr>
          <p:nvPr/>
        </p:nvCxnSpPr>
        <p:spPr>
          <a:xfrm flipH="1" rot="10800000">
            <a:off x="5582163" y="4581476"/>
            <a:ext cx="1170900" cy="82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292" name="Google Shape;292;g30e9788b691_0_146"/>
          <p:cNvCxnSpPr>
            <a:stCxn id="285" idx="2"/>
          </p:cNvCxnSpPr>
          <p:nvPr/>
        </p:nvCxnSpPr>
        <p:spPr>
          <a:xfrm>
            <a:off x="5147525" y="3172150"/>
            <a:ext cx="1620900" cy="1099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3" name="Google Shape;293;g30e9788b691_0_146"/>
          <p:cNvCxnSpPr>
            <a:stCxn id="286" idx="3"/>
            <a:endCxn id="285" idx="1"/>
          </p:cNvCxnSpPr>
          <p:nvPr/>
        </p:nvCxnSpPr>
        <p:spPr>
          <a:xfrm flipH="1" rot="10800000">
            <a:off x="3278799" y="2649811"/>
            <a:ext cx="996300" cy="93300"/>
          </a:xfrm>
          <a:prstGeom prst="curvedConnector3">
            <a:avLst>
              <a:gd fmla="val 49998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4" name="Google Shape;294;g30e9788b691_0_146"/>
          <p:cNvCxnSpPr>
            <a:stCxn id="287" idx="1"/>
            <a:endCxn id="285" idx="3"/>
          </p:cNvCxnSpPr>
          <p:nvPr/>
        </p:nvCxnSpPr>
        <p:spPr>
          <a:xfrm flipH="1">
            <a:off x="6020125" y="2504375"/>
            <a:ext cx="1058700" cy="145200"/>
          </a:xfrm>
          <a:prstGeom prst="curvedConnector3">
            <a:avLst>
              <a:gd fmla="val 5000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5" name="Google Shape;295;g30e9788b691_0_146"/>
          <p:cNvSpPr txBox="1"/>
          <p:nvPr/>
        </p:nvSpPr>
        <p:spPr>
          <a:xfrm>
            <a:off x="5805600" y="3385125"/>
            <a:ext cx="1058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Store Detections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g30e9788b691_0_146"/>
          <p:cNvSpPr txBox="1"/>
          <p:nvPr/>
        </p:nvSpPr>
        <p:spPr>
          <a:xfrm>
            <a:off x="5704125" y="4663975"/>
            <a:ext cx="927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Communication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g30e9788b691_0_146"/>
          <p:cNvSpPr txBox="1"/>
          <p:nvPr/>
        </p:nvSpPr>
        <p:spPr>
          <a:xfrm>
            <a:off x="3638100" y="5561875"/>
            <a:ext cx="1699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Twin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8" name="Google Shape;298;g30e9788b691_0_14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153924" y="3852350"/>
            <a:ext cx="2651676" cy="17677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9" name="Google Shape;299;g30e9788b691_0_146"/>
          <p:cNvCxnSpPr>
            <a:endCxn id="285" idx="2"/>
          </p:cNvCxnSpPr>
          <p:nvPr/>
        </p:nvCxnSpPr>
        <p:spPr>
          <a:xfrm flipH="1" rot="10800000">
            <a:off x="4746425" y="3172150"/>
            <a:ext cx="401100" cy="748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00" name="Google Shape;300;g30e9788b691_0_146"/>
          <p:cNvSpPr txBox="1"/>
          <p:nvPr/>
        </p:nvSpPr>
        <p:spPr>
          <a:xfrm>
            <a:off x="3948238" y="3385125"/>
            <a:ext cx="927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Decision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"/>
          <p:cNvSpPr txBox="1"/>
          <p:nvPr>
            <p:ph idx="1" type="body"/>
          </p:nvPr>
        </p:nvSpPr>
        <p:spPr>
          <a:xfrm>
            <a:off x="845862" y="1544899"/>
            <a:ext cx="9968126" cy="4523917"/>
          </a:xfrm>
          <a:prstGeom prst="rect">
            <a:avLst/>
          </a:prstGeom>
          <a:noFill/>
          <a:ln>
            <a:noFill/>
          </a:ln>
        </p:spPr>
        <p:txBody>
          <a:bodyPr anchorCtr="0" anchor="t" bIns="41650" lIns="83325" spcFirstLastPara="1" rIns="83325" wrap="square" tIns="41650">
            <a:noAutofit/>
          </a:bodyPr>
          <a:lstStyle/>
          <a:p>
            <a:pPr indent="-35706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23"/>
              <a:buFont typeface="Calibri"/>
              <a:buChar char="●"/>
            </a:pPr>
            <a:r>
              <a:rPr lang="en-US" sz="2023">
                <a:latin typeface="Calibri"/>
                <a:ea typeface="Calibri"/>
                <a:cs typeface="Calibri"/>
                <a:sym typeface="Calibri"/>
              </a:rPr>
              <a:t>Introduction: </a:t>
            </a:r>
            <a:endParaRPr sz="2023"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“Who are we?” &amp; “What are we here for?”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Highlights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57060" lvl="0" marL="914400" rtl="0" algn="l">
              <a:spcBef>
                <a:spcPts val="0"/>
              </a:spcBef>
              <a:spcAft>
                <a:spcPts val="0"/>
              </a:spcAft>
              <a:buSzPts val="2023"/>
              <a:buFont typeface="Calibri"/>
              <a:buChar char="●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Data Management Platform</a:t>
            </a:r>
            <a:r>
              <a:rPr lang="en-US" sz="2023">
                <a:latin typeface="Calibri"/>
                <a:ea typeface="Calibri"/>
                <a:cs typeface="Calibri"/>
                <a:sym typeface="Calibri"/>
              </a:rPr>
              <a:t> </a:t>
            </a:r>
            <a:endParaRPr sz="2023"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13716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Interoperability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57060" lvl="0" marL="914400" rtl="0" algn="l">
              <a:spcBef>
                <a:spcPts val="0"/>
              </a:spcBef>
              <a:spcAft>
                <a:spcPts val="0"/>
              </a:spcAft>
              <a:buSzPts val="2023"/>
              <a:buFont typeface="Calibri"/>
              <a:buChar char="●"/>
            </a:pPr>
            <a:r>
              <a:rPr lang="en-US" sz="2000">
                <a:solidFill>
                  <a:srgbClr val="0C1618"/>
                </a:solidFill>
                <a:latin typeface="Calibri"/>
                <a:ea typeface="Calibri"/>
                <a:cs typeface="Calibri"/>
                <a:sym typeface="Calibri"/>
              </a:rPr>
              <a:t>Digital Twin and AI recommender system</a:t>
            </a:r>
            <a:r>
              <a:rPr lang="en-US" sz="2023">
                <a:latin typeface="Calibri"/>
                <a:ea typeface="Calibri"/>
                <a:cs typeface="Calibri"/>
                <a:sym typeface="Calibri"/>
              </a:rPr>
              <a:t> </a:t>
            </a:r>
            <a:endParaRPr sz="2023"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Digital twin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Nitrogen RL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Pesticide RL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C161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en-US" sz="2000">
                <a:solidFill>
                  <a:srgbClr val="0C1618"/>
                </a:solidFill>
                <a:latin typeface="Calibri"/>
                <a:ea typeface="Calibri"/>
                <a:cs typeface="Calibri"/>
                <a:sym typeface="Calibri"/>
              </a:rPr>
              <a:t>Achievements</a:t>
            </a:r>
            <a:endParaRPr sz="2000">
              <a:solidFill>
                <a:srgbClr val="0C161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92600" lvl="0" marL="20835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"/>
          <p:cNvSpPr txBox="1"/>
          <p:nvPr>
            <p:ph type="title"/>
          </p:nvPr>
        </p:nvSpPr>
        <p:spPr>
          <a:xfrm>
            <a:off x="845862" y="782346"/>
            <a:ext cx="9968125" cy="465914"/>
          </a:xfrm>
          <a:prstGeom prst="rect">
            <a:avLst/>
          </a:prstGeom>
          <a:noFill/>
          <a:ln>
            <a:noFill/>
          </a:ln>
        </p:spPr>
        <p:txBody>
          <a:bodyPr anchorCtr="0" anchor="t" bIns="41650" lIns="83325" spcFirstLastPara="1" rIns="83325" wrap="square" tIns="416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618"/>
              </a:buClr>
              <a:buSzPts val="2800"/>
              <a:buFont typeface="Arial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Outline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0e9788b691_0_192"/>
          <p:cNvSpPr txBox="1"/>
          <p:nvPr/>
        </p:nvSpPr>
        <p:spPr>
          <a:xfrm>
            <a:off x="846000" y="782280"/>
            <a:ext cx="99678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83150" spcFirstLastPara="1" rIns="83150" wrap="square" tIns="41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b="1" lang="en-US" sz="2550">
                <a:solidFill>
                  <a:srgbClr val="0C1618"/>
                </a:solidFill>
                <a:latin typeface="Calibri"/>
                <a:ea typeface="Calibri"/>
                <a:cs typeface="Calibri"/>
                <a:sym typeface="Calibri"/>
              </a:rPr>
              <a:t>Digital Twin Framework – Holistically (Autonomous</a:t>
            </a:r>
            <a:endParaRPr b="1" sz="2550">
              <a:solidFill>
                <a:srgbClr val="0C161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b="1" lang="en-US" sz="2550">
                <a:solidFill>
                  <a:srgbClr val="0C1618"/>
                </a:solidFill>
                <a:latin typeface="Calibri"/>
                <a:ea typeface="Calibri"/>
                <a:cs typeface="Calibri"/>
                <a:sym typeface="Calibri"/>
              </a:rPr>
              <a:t>  Retrofitted Tractor)</a:t>
            </a:r>
            <a:endParaRPr b="0" i="0" sz="25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g30e9788b691_0_192"/>
          <p:cNvSpPr txBox="1"/>
          <p:nvPr/>
        </p:nvSpPr>
        <p:spPr>
          <a:xfrm>
            <a:off x="3527431" y="3156536"/>
            <a:ext cx="1640100" cy="142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pic>
        <p:nvPicPr>
          <p:cNvPr id="307" name="Google Shape;307;g30e9788b691_0_1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1250" y="3596100"/>
            <a:ext cx="6784338" cy="201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g30e9788b691_0_1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5524" y="1464965"/>
            <a:ext cx="2419600" cy="1629963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g30e9788b691_0_192"/>
          <p:cNvSpPr txBox="1"/>
          <p:nvPr/>
        </p:nvSpPr>
        <p:spPr>
          <a:xfrm>
            <a:off x="4175450" y="2095500"/>
            <a:ext cx="3835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Recommendation system sends </a:t>
            </a:r>
            <a:r>
              <a:rPr b="1" i="1"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Command Messages</a:t>
            </a: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-"/>
            </a:pPr>
            <a:r>
              <a:rPr b="1"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Fertilize!</a:t>
            </a:r>
            <a:endParaRPr b="1"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-"/>
            </a:pPr>
            <a:r>
              <a:rPr b="1"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Spray Pesticide!</a:t>
            </a:r>
            <a:endParaRPr b="1"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0" name="Google Shape;310;g30e9788b691_0_1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43001" y="2624725"/>
            <a:ext cx="2042851" cy="287195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11" name="Google Shape;311;g30e9788b691_0_192"/>
          <p:cNvSpPr/>
          <p:nvPr/>
        </p:nvSpPr>
        <p:spPr>
          <a:xfrm>
            <a:off x="1478675" y="3780925"/>
            <a:ext cx="952500" cy="57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g30e9788b691_0_192"/>
          <p:cNvSpPr txBox="1"/>
          <p:nvPr/>
        </p:nvSpPr>
        <p:spPr>
          <a:xfrm>
            <a:off x="1605771" y="4350936"/>
            <a:ext cx="727767" cy="3078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Twin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3" name="Google Shape;313;g30e9788b691_0_19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61650" y="3671125"/>
            <a:ext cx="1168800" cy="77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0f2e734167_0_12"/>
          <p:cNvSpPr txBox="1"/>
          <p:nvPr>
            <p:ph idx="1" type="body"/>
          </p:nvPr>
        </p:nvSpPr>
        <p:spPr>
          <a:xfrm>
            <a:off x="-50" y="0"/>
            <a:ext cx="11112600" cy="480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1650" lIns="83325" spcFirstLastPara="1" rIns="83325" wrap="square" tIns="4165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23">
                <a:solidFill>
                  <a:srgbClr val="1F2328"/>
                </a:solidFill>
                <a:latin typeface="Calibri"/>
                <a:ea typeface="Calibri"/>
                <a:cs typeface="Calibri"/>
                <a:sym typeface="Calibri"/>
              </a:rPr>
              <a:t>Reinforcement Learning-based Nitrogen Fertilizer Recommendations</a:t>
            </a:r>
            <a:endParaRPr sz="100">
              <a:solidFill>
                <a:srgbClr val="1F23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9" name="Google Shape;319;g30f2e734167_0_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4570" y="3368850"/>
            <a:ext cx="1852925" cy="24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g30f2e734167_0_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60020" y="3719800"/>
            <a:ext cx="1747200" cy="174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0e9788b691_0_244"/>
          <p:cNvSpPr txBox="1"/>
          <p:nvPr>
            <p:ph idx="4294967295" type="body"/>
          </p:nvPr>
        </p:nvSpPr>
        <p:spPr>
          <a:xfrm>
            <a:off x="754554" y="1544900"/>
            <a:ext cx="9816900" cy="4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1650" lIns="83325" spcFirstLastPara="1" rIns="83325" wrap="square" tIns="41650">
            <a:noAutofit/>
          </a:bodyPr>
          <a:lstStyle/>
          <a:p>
            <a:pPr indent="-3937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Font typeface="Calibri"/>
              <a:buChar char="-"/>
            </a:pPr>
            <a:r>
              <a:rPr lang="en-US" sz="2600"/>
              <a:t>CropGym.ai: an RL environment for crop nitrogen fertilizer management utilizing WOFOST. </a:t>
            </a:r>
            <a:endParaRPr sz="2600"/>
          </a:p>
        </p:txBody>
      </p:sp>
      <p:sp>
        <p:nvSpPr>
          <p:cNvPr id="326" name="Google Shape;326;g30e9788b691_0_244"/>
          <p:cNvSpPr txBox="1"/>
          <p:nvPr/>
        </p:nvSpPr>
        <p:spPr>
          <a:xfrm>
            <a:off x="846000" y="782280"/>
            <a:ext cx="99678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83150" spcFirstLastPara="1" rIns="83150" wrap="square" tIns="41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b="1" lang="en-US" sz="2550">
                <a:solidFill>
                  <a:srgbClr val="0C1618"/>
                </a:solidFill>
                <a:latin typeface="Calibri"/>
                <a:ea typeface="Calibri"/>
                <a:cs typeface="Calibri"/>
                <a:sym typeface="Calibri"/>
              </a:rPr>
              <a:t>AI for fertilization recommendation intelligence (Wheat)</a:t>
            </a:r>
            <a:endParaRPr b="0" i="0" sz="25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g30e9788b691_0_244"/>
          <p:cNvSpPr txBox="1"/>
          <p:nvPr/>
        </p:nvSpPr>
        <p:spPr>
          <a:xfrm>
            <a:off x="2775481" y="2872461"/>
            <a:ext cx="1640100" cy="142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328" name="Google Shape;328;g30e9788b691_0_244"/>
          <p:cNvSpPr txBox="1"/>
          <p:nvPr/>
        </p:nvSpPr>
        <p:spPr>
          <a:xfrm>
            <a:off x="2813128" y="2628457"/>
            <a:ext cx="57240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pic>
        <p:nvPicPr>
          <p:cNvPr id="329" name="Google Shape;329;g30e9788b691_0_2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02048" y="2969200"/>
            <a:ext cx="3316851" cy="1916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g30e9788b691_0_2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5801" y="2819351"/>
            <a:ext cx="7496250" cy="22162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0e9788b691_0_392"/>
          <p:cNvSpPr txBox="1"/>
          <p:nvPr/>
        </p:nvSpPr>
        <p:spPr>
          <a:xfrm>
            <a:off x="846000" y="782280"/>
            <a:ext cx="99678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83150" spcFirstLastPara="1" rIns="83150" wrap="square" tIns="41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b="1" lang="en-US" sz="2550">
                <a:solidFill>
                  <a:srgbClr val="0C1618"/>
                </a:solidFill>
                <a:latin typeface="Calibri"/>
                <a:ea typeface="Calibri"/>
                <a:cs typeface="Calibri"/>
                <a:sym typeface="Calibri"/>
              </a:rPr>
              <a:t>AI for fertilization recommendation intelligence (Wheat)</a:t>
            </a:r>
            <a:endParaRPr b="0" i="0" sz="25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g30e9788b691_0_392"/>
          <p:cNvSpPr txBox="1"/>
          <p:nvPr/>
        </p:nvSpPr>
        <p:spPr>
          <a:xfrm>
            <a:off x="2775481" y="2872461"/>
            <a:ext cx="1640100" cy="142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pic>
        <p:nvPicPr>
          <p:cNvPr id="337" name="Google Shape;337;g30e9788b691_0_3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59914" y="3919500"/>
            <a:ext cx="5953886" cy="173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g30e9788b691_0_3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9638" y="1544911"/>
            <a:ext cx="4367056" cy="2250939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g30e9788b691_0_392"/>
          <p:cNvSpPr txBox="1"/>
          <p:nvPr>
            <p:ph idx="4294967295" type="body"/>
          </p:nvPr>
        </p:nvSpPr>
        <p:spPr>
          <a:xfrm>
            <a:off x="754550" y="1544900"/>
            <a:ext cx="5327100" cy="4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1650" lIns="83325" spcFirstLastPara="1" rIns="83325" wrap="square" tIns="41650">
            <a:noAutofit/>
          </a:bodyPr>
          <a:lstStyle/>
          <a:p>
            <a:pPr indent="-357060" lvl="0" marL="457200" rtl="0" algn="l">
              <a:spcBef>
                <a:spcPts val="0"/>
              </a:spcBef>
              <a:spcAft>
                <a:spcPts val="0"/>
              </a:spcAft>
              <a:buClr>
                <a:srgbClr val="0C1618"/>
              </a:buClr>
              <a:buSzPts val="2023"/>
              <a:buChar char="-"/>
            </a:pPr>
            <a:r>
              <a:rPr lang="en-US" sz="2023">
                <a:solidFill>
                  <a:srgbClr val="0C1618"/>
                </a:solidFill>
              </a:rPr>
              <a:t>Each parcel initialized with an instance of WOFOST</a:t>
            </a:r>
            <a:endParaRPr sz="2023">
              <a:solidFill>
                <a:srgbClr val="0C1618"/>
              </a:solidFill>
            </a:endParaRPr>
          </a:p>
          <a:p>
            <a:pPr indent="-357060" lvl="1" marL="914400" rtl="0" algn="l">
              <a:spcBef>
                <a:spcPts val="0"/>
              </a:spcBef>
              <a:spcAft>
                <a:spcPts val="0"/>
              </a:spcAft>
              <a:buClr>
                <a:srgbClr val="0C1618"/>
              </a:buClr>
              <a:buSzPts val="2023"/>
              <a:buChar char="-"/>
            </a:pPr>
            <a:r>
              <a:rPr lang="en-US" sz="2023">
                <a:solidFill>
                  <a:srgbClr val="0C1618"/>
                </a:solidFill>
              </a:rPr>
              <a:t>Initialized based on soil maps (currently from soilgrids)</a:t>
            </a:r>
            <a:endParaRPr sz="2023">
              <a:solidFill>
                <a:srgbClr val="0C1618"/>
              </a:solidFill>
            </a:endParaRPr>
          </a:p>
          <a:p>
            <a:pPr indent="-357060" lvl="0" marL="457200" rtl="0" algn="l">
              <a:spcBef>
                <a:spcPts val="0"/>
              </a:spcBef>
              <a:spcAft>
                <a:spcPts val="0"/>
              </a:spcAft>
              <a:buClr>
                <a:srgbClr val="0C1618"/>
              </a:buClr>
              <a:buSzPts val="2023"/>
              <a:buChar char="-"/>
            </a:pPr>
            <a:r>
              <a:rPr lang="en-US" sz="2023">
                <a:solidFill>
                  <a:srgbClr val="0C1618"/>
                </a:solidFill>
              </a:rPr>
              <a:t>Our trained RL agent is distributed to all the parcels</a:t>
            </a:r>
            <a:endParaRPr sz="2023">
              <a:solidFill>
                <a:srgbClr val="0C1618"/>
              </a:solidFill>
            </a:endParaRPr>
          </a:p>
          <a:p>
            <a:pPr indent="-357060" lvl="1" marL="914400" rtl="0" algn="l">
              <a:spcBef>
                <a:spcPts val="0"/>
              </a:spcBef>
              <a:spcAft>
                <a:spcPts val="0"/>
              </a:spcAft>
              <a:buClr>
                <a:srgbClr val="0C1618"/>
              </a:buClr>
              <a:buSzPts val="2023"/>
              <a:buChar char="-"/>
            </a:pPr>
            <a:r>
              <a:rPr lang="en-US" sz="2023">
                <a:solidFill>
                  <a:srgbClr val="0C1618"/>
                </a:solidFill>
              </a:rPr>
              <a:t>Recommends fertilization amount for each parcel</a:t>
            </a:r>
            <a:endParaRPr sz="2023">
              <a:solidFill>
                <a:srgbClr val="0C1618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0e9788b691_0_225"/>
          <p:cNvSpPr txBox="1"/>
          <p:nvPr/>
        </p:nvSpPr>
        <p:spPr>
          <a:xfrm>
            <a:off x="846000" y="782280"/>
            <a:ext cx="99678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83150" spcFirstLastPara="1" rIns="83150" wrap="square" tIns="41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b="1" lang="en-US" sz="2550">
                <a:solidFill>
                  <a:srgbClr val="0C1618"/>
                </a:solidFill>
                <a:latin typeface="Calibri"/>
                <a:ea typeface="Calibri"/>
                <a:cs typeface="Calibri"/>
                <a:sym typeface="Calibri"/>
              </a:rPr>
              <a:t>Reinforcement Learning and Crop Models</a:t>
            </a:r>
            <a:endParaRPr b="0" i="0" sz="25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g30e9788b691_0_225"/>
          <p:cNvSpPr txBox="1"/>
          <p:nvPr/>
        </p:nvSpPr>
        <p:spPr>
          <a:xfrm>
            <a:off x="2775481" y="2872461"/>
            <a:ext cx="1640100" cy="142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346" name="Google Shape;346;g30e9788b691_0_225"/>
          <p:cNvSpPr txBox="1"/>
          <p:nvPr/>
        </p:nvSpPr>
        <p:spPr>
          <a:xfrm>
            <a:off x="2813128" y="2628457"/>
            <a:ext cx="57240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347" name="Google Shape;347;g30e9788b691_0_225"/>
          <p:cNvSpPr txBox="1"/>
          <p:nvPr>
            <p:ph idx="4294967295" type="body"/>
          </p:nvPr>
        </p:nvSpPr>
        <p:spPr>
          <a:xfrm>
            <a:off x="754562" y="1544899"/>
            <a:ext cx="9968100" cy="4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1650" lIns="83325" spcFirstLastPara="1" rIns="83325" wrap="square" tIns="41650">
            <a:noAutofit/>
          </a:bodyPr>
          <a:lstStyle/>
          <a:p>
            <a:pPr indent="-376110" lvl="0" marL="457200" rtl="0" algn="l">
              <a:spcBef>
                <a:spcPts val="0"/>
              </a:spcBef>
              <a:spcAft>
                <a:spcPts val="0"/>
              </a:spcAft>
              <a:buClr>
                <a:srgbClr val="0C1618"/>
              </a:buClr>
              <a:buSzPts val="2323"/>
              <a:buChar char="-"/>
            </a:pPr>
            <a:r>
              <a:rPr lang="en-US" sz="2323">
                <a:solidFill>
                  <a:srgbClr val="0C1618"/>
                </a:solidFill>
              </a:rPr>
              <a:t>Train </a:t>
            </a:r>
            <a:r>
              <a:rPr i="1" lang="en-US" sz="2323">
                <a:solidFill>
                  <a:srgbClr val="0C1618"/>
                </a:solidFill>
              </a:rPr>
              <a:t>Agents</a:t>
            </a:r>
            <a:r>
              <a:rPr lang="en-US" sz="2323">
                <a:solidFill>
                  <a:srgbClr val="0C1618"/>
                </a:solidFill>
              </a:rPr>
              <a:t>, to apply </a:t>
            </a:r>
            <a:r>
              <a:rPr i="1" lang="en-US" sz="2323">
                <a:solidFill>
                  <a:srgbClr val="0C1618"/>
                </a:solidFill>
              </a:rPr>
              <a:t>Actions</a:t>
            </a:r>
            <a:r>
              <a:rPr lang="en-US" sz="2323">
                <a:solidFill>
                  <a:srgbClr val="0C1618"/>
                </a:solidFill>
              </a:rPr>
              <a:t>, given a </a:t>
            </a:r>
            <a:r>
              <a:rPr i="1" lang="en-US" sz="2323">
                <a:solidFill>
                  <a:srgbClr val="0C1618"/>
                </a:solidFill>
              </a:rPr>
              <a:t>State, </a:t>
            </a:r>
            <a:r>
              <a:rPr lang="en-US" sz="2323">
                <a:solidFill>
                  <a:srgbClr val="0C1618"/>
                </a:solidFill>
              </a:rPr>
              <a:t>based on </a:t>
            </a:r>
            <a:r>
              <a:rPr i="1" lang="en-US" sz="2323">
                <a:solidFill>
                  <a:srgbClr val="0C1618"/>
                </a:solidFill>
              </a:rPr>
              <a:t>Rewards</a:t>
            </a:r>
            <a:endParaRPr i="1" sz="2323">
              <a:solidFill>
                <a:srgbClr val="0C1618"/>
              </a:solidFill>
            </a:endParaRPr>
          </a:p>
          <a:p>
            <a:pPr indent="-357060" lvl="1" marL="914400" rtl="0" algn="l">
              <a:spcBef>
                <a:spcPts val="0"/>
              </a:spcBef>
              <a:spcAft>
                <a:spcPts val="0"/>
              </a:spcAft>
              <a:buClr>
                <a:srgbClr val="0C1618"/>
              </a:buClr>
              <a:buSzPts val="2023"/>
              <a:buChar char="-"/>
            </a:pPr>
            <a:r>
              <a:rPr i="1" lang="en-US" sz="2323">
                <a:solidFill>
                  <a:srgbClr val="0C1618"/>
                </a:solidFill>
              </a:rPr>
              <a:t>Agent: </a:t>
            </a:r>
            <a:r>
              <a:rPr i="1" lang="en-US" sz="1223">
                <a:solidFill>
                  <a:srgbClr val="0C1618"/>
                </a:solidFill>
              </a:rPr>
              <a:t>(simplification)</a:t>
            </a:r>
            <a:r>
              <a:rPr i="1" lang="en-US" sz="2323">
                <a:solidFill>
                  <a:srgbClr val="0C1618"/>
                </a:solidFill>
              </a:rPr>
              <a:t> </a:t>
            </a:r>
            <a:r>
              <a:rPr lang="en-US" sz="2323">
                <a:solidFill>
                  <a:srgbClr val="0C1618"/>
                </a:solidFill>
              </a:rPr>
              <a:t>Function with </a:t>
            </a:r>
            <a:r>
              <a:rPr i="1" lang="en-US" sz="2323">
                <a:solidFill>
                  <a:srgbClr val="0C1618"/>
                </a:solidFill>
              </a:rPr>
              <a:t>State</a:t>
            </a:r>
            <a:r>
              <a:rPr lang="en-US" sz="2323">
                <a:solidFill>
                  <a:srgbClr val="0C1618"/>
                </a:solidFill>
              </a:rPr>
              <a:t> as input and </a:t>
            </a:r>
            <a:r>
              <a:rPr i="1" lang="en-US" sz="2323">
                <a:solidFill>
                  <a:srgbClr val="0C1618"/>
                </a:solidFill>
              </a:rPr>
              <a:t>Action</a:t>
            </a:r>
            <a:r>
              <a:rPr lang="en-US" sz="2323">
                <a:solidFill>
                  <a:srgbClr val="0C1618"/>
                </a:solidFill>
              </a:rPr>
              <a:t> as output</a:t>
            </a:r>
            <a:endParaRPr sz="2323">
              <a:solidFill>
                <a:srgbClr val="0C1618"/>
              </a:solidFill>
            </a:endParaRPr>
          </a:p>
          <a:p>
            <a:pPr indent="-376110" lvl="1" marL="914400" rtl="0" algn="l">
              <a:spcBef>
                <a:spcPts val="0"/>
              </a:spcBef>
              <a:spcAft>
                <a:spcPts val="0"/>
              </a:spcAft>
              <a:buClr>
                <a:srgbClr val="0C1618"/>
              </a:buClr>
              <a:buSzPts val="2323"/>
              <a:buChar char="-"/>
            </a:pPr>
            <a:r>
              <a:rPr i="1" lang="en-US" sz="2323">
                <a:solidFill>
                  <a:srgbClr val="0C1618"/>
                </a:solidFill>
              </a:rPr>
              <a:t>State</a:t>
            </a:r>
            <a:r>
              <a:rPr lang="en-US" sz="2323">
                <a:solidFill>
                  <a:srgbClr val="0C1618"/>
                </a:solidFill>
              </a:rPr>
              <a:t>: crop features (e.g., LAI etc.), Weather features (e.g., Precipitation)</a:t>
            </a:r>
            <a:endParaRPr sz="2323">
              <a:solidFill>
                <a:srgbClr val="0C1618"/>
              </a:solidFill>
            </a:endParaRPr>
          </a:p>
          <a:p>
            <a:pPr indent="-376110" lvl="1" marL="914400" rtl="0" algn="l">
              <a:spcBef>
                <a:spcPts val="0"/>
              </a:spcBef>
              <a:spcAft>
                <a:spcPts val="0"/>
              </a:spcAft>
              <a:buClr>
                <a:srgbClr val="0C1618"/>
              </a:buClr>
              <a:buSzPts val="2323"/>
              <a:buChar char="-"/>
            </a:pPr>
            <a:r>
              <a:rPr i="1" lang="en-US" sz="2323">
                <a:solidFill>
                  <a:srgbClr val="0C1618"/>
                </a:solidFill>
              </a:rPr>
              <a:t>Action</a:t>
            </a:r>
            <a:r>
              <a:rPr lang="en-US" sz="2323">
                <a:solidFill>
                  <a:srgbClr val="0C1618"/>
                </a:solidFill>
              </a:rPr>
              <a:t>: Fertilize how much (at current timestep)</a:t>
            </a:r>
            <a:endParaRPr sz="2323">
              <a:solidFill>
                <a:srgbClr val="0C1618"/>
              </a:solidFill>
            </a:endParaRPr>
          </a:p>
          <a:p>
            <a:pPr indent="-376110" lvl="1" marL="914400" rtl="0" algn="l">
              <a:spcBef>
                <a:spcPts val="0"/>
              </a:spcBef>
              <a:spcAft>
                <a:spcPts val="0"/>
              </a:spcAft>
              <a:buClr>
                <a:srgbClr val="0C1618"/>
              </a:buClr>
              <a:buSzPts val="2323"/>
              <a:buChar char="-"/>
            </a:pPr>
            <a:r>
              <a:rPr i="1" lang="en-US" sz="2323">
                <a:solidFill>
                  <a:srgbClr val="0C1618"/>
                </a:solidFill>
              </a:rPr>
              <a:t>Reward</a:t>
            </a:r>
            <a:r>
              <a:rPr lang="en-US" sz="2323">
                <a:solidFill>
                  <a:srgbClr val="0C1618"/>
                </a:solidFill>
              </a:rPr>
              <a:t>: Improve Nitrogen Use Efficiency</a:t>
            </a:r>
            <a:endParaRPr sz="2323">
              <a:solidFill>
                <a:srgbClr val="0C1618"/>
              </a:solidFill>
            </a:endParaRPr>
          </a:p>
          <a:p>
            <a:pPr indent="-376110" lvl="0" marL="457200" rtl="0" algn="l">
              <a:spcBef>
                <a:spcPts val="0"/>
              </a:spcBef>
              <a:spcAft>
                <a:spcPts val="0"/>
              </a:spcAft>
              <a:buClr>
                <a:srgbClr val="0C1618"/>
              </a:buClr>
              <a:buSzPts val="2323"/>
              <a:buChar char="-"/>
            </a:pPr>
            <a:r>
              <a:rPr lang="en-US" sz="2323">
                <a:solidFill>
                  <a:srgbClr val="0C1618"/>
                </a:solidFill>
              </a:rPr>
              <a:t>(Playground) Simulated with </a:t>
            </a:r>
            <a:r>
              <a:rPr b="1" i="1" lang="en-US" sz="2323">
                <a:solidFill>
                  <a:srgbClr val="0C1618"/>
                </a:solidFill>
              </a:rPr>
              <a:t>WOFOST 8.1</a:t>
            </a:r>
            <a:r>
              <a:rPr lang="en-US" sz="2323">
                <a:solidFill>
                  <a:srgbClr val="0C1618"/>
                </a:solidFill>
              </a:rPr>
              <a:t> (w/ dynamic N interactions)</a:t>
            </a:r>
            <a:endParaRPr sz="2323">
              <a:solidFill>
                <a:srgbClr val="0C1618"/>
              </a:solidFill>
            </a:endParaRPr>
          </a:p>
          <a:p>
            <a:pPr indent="-376110" lvl="1" marL="914400" rtl="0" algn="l">
              <a:spcBef>
                <a:spcPts val="0"/>
              </a:spcBef>
              <a:spcAft>
                <a:spcPts val="0"/>
              </a:spcAft>
              <a:buClr>
                <a:srgbClr val="0C1618"/>
              </a:buClr>
              <a:buSzPts val="2323"/>
              <a:buChar char="-"/>
            </a:pPr>
            <a:r>
              <a:rPr lang="en-US" sz="2323">
                <a:solidFill>
                  <a:srgbClr val="0C1618"/>
                </a:solidFill>
              </a:rPr>
              <a:t>Calibrated to Lithuanian conditions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" name="Google Shape;348;g30e9788b691_0_2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1850" y="3820950"/>
            <a:ext cx="4547351" cy="262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g30e9788b691_0_2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8900" y="4048124"/>
            <a:ext cx="5576852" cy="214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0e9788b691_0_233"/>
          <p:cNvSpPr txBox="1"/>
          <p:nvPr/>
        </p:nvSpPr>
        <p:spPr>
          <a:xfrm>
            <a:off x="846000" y="782280"/>
            <a:ext cx="99678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83150" spcFirstLastPara="1" rIns="83150" wrap="square" tIns="41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b="1" lang="en-US" sz="2550">
                <a:solidFill>
                  <a:srgbClr val="0C1618"/>
                </a:solidFill>
                <a:latin typeface="Calibri"/>
                <a:ea typeface="Calibri"/>
                <a:cs typeface="Calibri"/>
                <a:sym typeface="Calibri"/>
              </a:rPr>
              <a:t>Design of our (constrained) RL agent</a:t>
            </a:r>
            <a:endParaRPr b="0" i="0" sz="25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5" name="Google Shape;355;g30e9788b691_0_2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775" y="1443250"/>
            <a:ext cx="3624568" cy="21770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6" name="Google Shape;356;g30e9788b691_0_233"/>
          <p:cNvGrpSpPr/>
          <p:nvPr/>
        </p:nvGrpSpPr>
        <p:grpSpPr>
          <a:xfrm>
            <a:off x="494199" y="3919650"/>
            <a:ext cx="4704526" cy="2590275"/>
            <a:chOff x="494199" y="3919650"/>
            <a:chExt cx="4704526" cy="2590275"/>
          </a:xfrm>
        </p:grpSpPr>
        <p:pic>
          <p:nvPicPr>
            <p:cNvPr id="357" name="Google Shape;357;g30e9788b691_0_23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94199" y="3919650"/>
              <a:ext cx="4704526" cy="259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8" name="Google Shape;358;g30e9788b691_0_233"/>
            <p:cNvSpPr/>
            <p:nvPr/>
          </p:nvSpPr>
          <p:spPr>
            <a:xfrm>
              <a:off x="4746450" y="6031825"/>
              <a:ext cx="426000" cy="321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0e9788b691_0_376"/>
          <p:cNvSpPr txBox="1"/>
          <p:nvPr/>
        </p:nvSpPr>
        <p:spPr>
          <a:xfrm>
            <a:off x="846000" y="782280"/>
            <a:ext cx="99678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83150" spcFirstLastPara="1" rIns="83150" wrap="square" tIns="41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b="1" lang="en-US" sz="2550">
                <a:solidFill>
                  <a:srgbClr val="0C1618"/>
                </a:solidFill>
                <a:latin typeface="Calibri"/>
                <a:ea typeface="Calibri"/>
                <a:cs typeface="Calibri"/>
                <a:sym typeface="Calibri"/>
              </a:rPr>
              <a:t>Design of our (constrained) RL agent</a:t>
            </a:r>
            <a:endParaRPr b="0" i="0" sz="25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4" name="Google Shape;364;g30e9788b691_0_3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775" y="1443250"/>
            <a:ext cx="3624568" cy="2177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g30e9788b691_0_3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04675" y="1494050"/>
            <a:ext cx="4961801" cy="207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g30e9788b691_0_3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4199" y="3919650"/>
            <a:ext cx="4704526" cy="259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g30e9788b691_0_37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03663" y="3919650"/>
            <a:ext cx="3749611" cy="2590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8" name="Google Shape;368;g30e9788b691_0_376"/>
          <p:cNvGrpSpPr/>
          <p:nvPr/>
        </p:nvGrpSpPr>
        <p:grpSpPr>
          <a:xfrm>
            <a:off x="494199" y="3919650"/>
            <a:ext cx="4704526" cy="2590275"/>
            <a:chOff x="494199" y="3919650"/>
            <a:chExt cx="4704526" cy="2590275"/>
          </a:xfrm>
        </p:grpSpPr>
        <p:pic>
          <p:nvPicPr>
            <p:cNvPr id="369" name="Google Shape;369;g30e9788b691_0_37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94199" y="3919650"/>
              <a:ext cx="4704526" cy="259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0" name="Google Shape;370;g30e9788b691_0_376"/>
            <p:cNvSpPr/>
            <p:nvPr/>
          </p:nvSpPr>
          <p:spPr>
            <a:xfrm>
              <a:off x="4746450" y="6031825"/>
              <a:ext cx="426000" cy="321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1" name="Google Shape;371;g30e9788b691_0_376"/>
          <p:cNvSpPr/>
          <p:nvPr/>
        </p:nvSpPr>
        <p:spPr>
          <a:xfrm>
            <a:off x="5429175" y="2977575"/>
            <a:ext cx="1190100" cy="1996350"/>
          </a:xfrm>
          <a:custGeom>
            <a:rect b="b" l="l" r="r" t="t"/>
            <a:pathLst>
              <a:path extrusionOk="0" h="79854" w="47604">
                <a:moveTo>
                  <a:pt x="0" y="0"/>
                </a:moveTo>
                <a:lnTo>
                  <a:pt x="30381" y="37056"/>
                </a:lnTo>
                <a:lnTo>
                  <a:pt x="2088" y="79332"/>
                </a:lnTo>
                <a:lnTo>
                  <a:pt x="20355" y="79854"/>
                </a:lnTo>
                <a:lnTo>
                  <a:pt x="47604" y="36534"/>
                </a:lnTo>
                <a:lnTo>
                  <a:pt x="20355" y="1044"/>
                </a:lnTo>
                <a:close/>
              </a:path>
            </a:pathLst>
          </a:custGeom>
          <a:solidFill>
            <a:srgbClr val="006DB1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0f2e734167_0_58"/>
          <p:cNvSpPr txBox="1"/>
          <p:nvPr/>
        </p:nvSpPr>
        <p:spPr>
          <a:xfrm>
            <a:off x="846000" y="782280"/>
            <a:ext cx="99678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83150" spcFirstLastPara="1" rIns="83150" wrap="square" tIns="41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b="1" lang="en-US" sz="2550">
                <a:solidFill>
                  <a:srgbClr val="0C1618"/>
                </a:solidFill>
                <a:latin typeface="Calibri"/>
                <a:ea typeface="Calibri"/>
                <a:cs typeface="Calibri"/>
                <a:sym typeface="Calibri"/>
              </a:rPr>
              <a:t>Design of our (constrained) RL agent</a:t>
            </a:r>
            <a:endParaRPr sz="255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t/>
            </a:r>
            <a:endParaRPr b="1" sz="2550">
              <a:solidFill>
                <a:srgbClr val="0C161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7" name="Google Shape;377;g30f2e734167_0_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2525" y="1425355"/>
            <a:ext cx="8621145" cy="5305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0f2e734167_0_8"/>
          <p:cNvSpPr txBox="1"/>
          <p:nvPr>
            <p:ph idx="1" type="body"/>
          </p:nvPr>
        </p:nvSpPr>
        <p:spPr>
          <a:xfrm>
            <a:off x="-50" y="0"/>
            <a:ext cx="11112600" cy="494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1650" lIns="83325" spcFirstLastPara="1" rIns="83325" wrap="square" tIns="4165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23">
                <a:solidFill>
                  <a:srgbClr val="1F2328"/>
                </a:solidFill>
                <a:latin typeface="Calibri"/>
                <a:ea typeface="Calibri"/>
                <a:cs typeface="Calibri"/>
                <a:sym typeface="Calibri"/>
              </a:rPr>
              <a:t>Reinforcement Learning-based Pesticide Spraying Recommendations</a:t>
            </a:r>
            <a:endParaRPr sz="100">
              <a:solidFill>
                <a:srgbClr val="1F23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3" name="Google Shape;383;g30f2e734167_0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5820" y="3368850"/>
            <a:ext cx="1852925" cy="24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g30f2e734167_0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0295" y="3790750"/>
            <a:ext cx="1605300" cy="160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0e92f1fe93_0_97"/>
          <p:cNvSpPr txBox="1"/>
          <p:nvPr/>
        </p:nvSpPr>
        <p:spPr>
          <a:xfrm>
            <a:off x="846000" y="782280"/>
            <a:ext cx="99678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83150" spcFirstLastPara="1" rIns="83150" wrap="square" tIns="41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b="1" lang="en-US" sz="2550">
                <a:solidFill>
                  <a:srgbClr val="0C1618"/>
                </a:solidFill>
                <a:latin typeface="Calibri"/>
                <a:ea typeface="Calibri"/>
                <a:cs typeface="Calibri"/>
                <a:sym typeface="Calibri"/>
              </a:rPr>
              <a:t>AI for pesticide recommendation intelligence</a:t>
            </a:r>
            <a:endParaRPr b="0" i="0" sz="25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g30e92f1fe93_0_97"/>
          <p:cNvSpPr txBox="1"/>
          <p:nvPr/>
        </p:nvSpPr>
        <p:spPr>
          <a:xfrm>
            <a:off x="2775481" y="2872461"/>
            <a:ext cx="1640100" cy="142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391" name="Google Shape;391;g30e92f1fe93_0_97"/>
          <p:cNvSpPr txBox="1"/>
          <p:nvPr/>
        </p:nvSpPr>
        <p:spPr>
          <a:xfrm>
            <a:off x="2813128" y="2628457"/>
            <a:ext cx="57240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392" name="Google Shape;392;g30e92f1fe93_0_97"/>
          <p:cNvSpPr txBox="1"/>
          <p:nvPr>
            <p:ph idx="4294967295" type="body"/>
          </p:nvPr>
        </p:nvSpPr>
        <p:spPr>
          <a:xfrm>
            <a:off x="754555" y="1544900"/>
            <a:ext cx="5724000" cy="4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1650" lIns="83325" spcFirstLastPara="1" rIns="83325" wrap="square" tIns="41650">
            <a:noAutofit/>
          </a:bodyPr>
          <a:lstStyle/>
          <a:p>
            <a:pPr indent="-35706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DB1"/>
              </a:buClr>
              <a:buSzPts val="2023"/>
              <a:buFont typeface="Calibri"/>
              <a:buChar char="●"/>
            </a:pPr>
            <a:r>
              <a:rPr lang="en-US" sz="1800"/>
              <a:t>Developed software package A-scab to train a reinforcement learning (RL) agent for management of apple-scab</a:t>
            </a:r>
            <a:endParaRPr sz="1800"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F2328"/>
              </a:solidFill>
              <a:highlight>
                <a:schemeClr val="lt1"/>
              </a:highlight>
            </a:endParaRPr>
          </a:p>
          <a:p>
            <a:pPr indent="-3429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DB1"/>
              </a:buClr>
              <a:buSzPts val="1800"/>
              <a:buChar char="●"/>
            </a:pPr>
            <a:r>
              <a:rPr lang="en-US" sz="1800">
                <a:solidFill>
                  <a:srgbClr val="1F2328"/>
                </a:solidFill>
                <a:highlight>
                  <a:schemeClr val="lt1"/>
                </a:highlight>
              </a:rPr>
              <a:t>The A-scab model simulates the development of pseudothecia, ascospore maturation, discharge, deposition, and infection throughout the season</a:t>
            </a:r>
            <a:endParaRPr sz="1800">
              <a:solidFill>
                <a:srgbClr val="1F2328"/>
              </a:solidFill>
              <a:highlight>
                <a:schemeClr val="lt1"/>
              </a:highlight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F2328"/>
              </a:solidFill>
              <a:highlight>
                <a:schemeClr val="lt1"/>
              </a:highlight>
            </a:endParaRPr>
          </a:p>
          <a:p>
            <a:pPr indent="-3429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DB1"/>
              </a:buClr>
              <a:buSzPts val="1800"/>
              <a:buChar char="●"/>
            </a:pPr>
            <a:r>
              <a:rPr lang="en-US" sz="1800">
                <a:solidFill>
                  <a:srgbClr val="1F2328"/>
                </a:solidFill>
                <a:highlight>
                  <a:schemeClr val="lt1"/>
                </a:highlight>
              </a:rPr>
              <a:t>The simulation uses hourly weather data to predict these processes. The model produces a risk index for each infection period.</a:t>
            </a:r>
            <a:endParaRPr sz="1800">
              <a:solidFill>
                <a:srgbClr val="1F2328"/>
              </a:solidFill>
              <a:highlight>
                <a:schemeClr val="lt1"/>
              </a:highlight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23">
              <a:solidFill>
                <a:srgbClr val="0C161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40">
              <a:solidFill>
                <a:srgbClr val="0C161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40">
              <a:solidFill>
                <a:srgbClr val="0C1618"/>
              </a:solidFill>
            </a:endParaRPr>
          </a:p>
          <a:p>
            <a:pPr indent="-92600" lvl="0" marL="20835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3" name="Google Shape;393;g30e92f1fe93_0_97"/>
          <p:cNvPicPr preferRelativeResize="0"/>
          <p:nvPr/>
        </p:nvPicPr>
        <p:blipFill rotWithShape="1">
          <a:blip r:embed="rId4">
            <a:alphaModFix/>
          </a:blip>
          <a:srcRect b="0" l="0" r="6812" t="0"/>
          <a:stretch/>
        </p:blipFill>
        <p:spPr>
          <a:xfrm>
            <a:off x="6578500" y="2628450"/>
            <a:ext cx="4339250" cy="358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g30e92f1fe93_0_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44672" y="599600"/>
            <a:ext cx="3488427" cy="167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0e9788b691_0_30"/>
          <p:cNvSpPr txBox="1"/>
          <p:nvPr/>
        </p:nvSpPr>
        <p:spPr>
          <a:xfrm>
            <a:off x="730725" y="694795"/>
            <a:ext cx="10123800" cy="7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0" lIns="18000" spcFirstLastPara="1" rIns="91425" wrap="square" tIns="18000">
            <a:noAutofit/>
          </a:bodyPr>
          <a:lstStyle/>
          <a:p>
            <a:pPr indent="0" lvl="0" marL="0" marR="0" rtl="0" algn="l">
              <a:lnSpc>
                <a:spcPct val="1236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50"/>
              <a:t>Who are we?</a:t>
            </a:r>
            <a:endParaRPr i="0" sz="3450" u="none" cap="none" strike="noStrike"/>
          </a:p>
        </p:txBody>
      </p:sp>
      <p:sp>
        <p:nvSpPr>
          <p:cNvPr id="137" name="Google Shape;137;g30e9788b691_0_30"/>
          <p:cNvSpPr txBox="1"/>
          <p:nvPr/>
        </p:nvSpPr>
        <p:spPr>
          <a:xfrm>
            <a:off x="10285734" y="6364800"/>
            <a:ext cx="568800" cy="1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36000" wrap="square" tIns="0">
            <a:noAutofit/>
          </a:bodyPr>
          <a:lstStyle/>
          <a:p>
            <a:pPr indent="0" lvl="0" marL="0" marR="0" rtl="0" algn="r">
              <a:lnSpc>
                <a:spcPct val="112056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07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070" u="none" cap="none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8" name="Google Shape;138;g30e9788b691_0_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2500" y="1434910"/>
            <a:ext cx="3590016" cy="13462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kaart&#10;&#10;Automatisch gegenereerde beschrijving" id="139" name="Google Shape;139;g30e9788b691_0_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36286" y="511860"/>
            <a:ext cx="3156235" cy="2611547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g30e9788b691_0_30"/>
          <p:cNvSpPr txBox="1"/>
          <p:nvPr/>
        </p:nvSpPr>
        <p:spPr>
          <a:xfrm>
            <a:off x="682500" y="3381075"/>
            <a:ext cx="10762500" cy="18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005172"/>
                </a:solidFill>
                <a:highlight>
                  <a:srgbClr val="FFFFFF"/>
                </a:highlight>
              </a:rPr>
              <a:t>“Accelerating the achievement of EU Green Deal Goals for </a:t>
            </a:r>
            <a:r>
              <a:rPr i="1" lang="en-US" sz="1900">
                <a:solidFill>
                  <a:srgbClr val="005172"/>
                </a:solidFill>
                <a:highlight>
                  <a:schemeClr val="lt1"/>
                </a:highlight>
              </a:rPr>
              <a:t>pesticide</a:t>
            </a:r>
            <a:r>
              <a:rPr lang="en-US" sz="1900">
                <a:solidFill>
                  <a:srgbClr val="005172"/>
                </a:solidFill>
                <a:highlight>
                  <a:schemeClr val="lt1"/>
                </a:highlight>
              </a:rPr>
              <a:t> and </a:t>
            </a:r>
            <a:r>
              <a:rPr i="1" lang="en-US" sz="1900">
                <a:solidFill>
                  <a:srgbClr val="005172"/>
                </a:solidFill>
                <a:highlight>
                  <a:schemeClr val="lt1"/>
                </a:highlight>
              </a:rPr>
              <a:t>fertilizer</a:t>
            </a:r>
            <a:r>
              <a:rPr lang="en-US" sz="1900">
                <a:solidFill>
                  <a:srgbClr val="005172"/>
                </a:solidFill>
                <a:highlight>
                  <a:schemeClr val="lt1"/>
                </a:highlight>
              </a:rPr>
              <a:t> reduction</a:t>
            </a:r>
            <a:endParaRPr sz="1900">
              <a:solidFill>
                <a:srgbClr val="005172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005172"/>
                </a:solidFill>
                <a:highlight>
                  <a:srgbClr val="FFFFFF"/>
                </a:highlight>
              </a:rPr>
              <a:t>through robotics, computer vision, and</a:t>
            </a:r>
            <a:r>
              <a:rPr b="1" lang="en-US" sz="1900">
                <a:solidFill>
                  <a:srgbClr val="005172"/>
                </a:solidFill>
                <a:highlight>
                  <a:srgbClr val="FFFFFF"/>
                </a:highlight>
              </a:rPr>
              <a:t> decision support systems</a:t>
            </a:r>
            <a:r>
              <a:rPr lang="en-US" sz="1900">
                <a:solidFill>
                  <a:srgbClr val="005172"/>
                </a:solidFill>
                <a:highlight>
                  <a:srgbClr val="FFFFFF"/>
                </a:highlight>
              </a:rPr>
              <a:t>”</a:t>
            </a:r>
            <a:endParaRPr sz="1900">
              <a:solidFill>
                <a:srgbClr val="005172"/>
              </a:solidFill>
              <a:highlight>
                <a:srgbClr val="FFFFFF"/>
              </a:highlight>
            </a:endParaRPr>
          </a:p>
        </p:txBody>
      </p:sp>
      <p:grpSp>
        <p:nvGrpSpPr>
          <p:cNvPr id="141" name="Google Shape;141;g30e9788b691_0_30"/>
          <p:cNvGrpSpPr/>
          <p:nvPr/>
        </p:nvGrpSpPr>
        <p:grpSpPr>
          <a:xfrm>
            <a:off x="1192183" y="4426366"/>
            <a:ext cx="7644093" cy="1582677"/>
            <a:chOff x="682501" y="4533475"/>
            <a:chExt cx="8784294" cy="1818751"/>
          </a:xfrm>
        </p:grpSpPr>
        <p:pic>
          <p:nvPicPr>
            <p:cNvPr descr="Graphical user interface&#10;&#10;Description automatically generated" id="142" name="Google Shape;142;g30e9788b691_0_3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82501" y="4533475"/>
              <a:ext cx="8784294" cy="18187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g30e9788b691_0_3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918100" y="5768400"/>
              <a:ext cx="1909300" cy="5838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0e92f1fe93_0_108"/>
          <p:cNvSpPr txBox="1"/>
          <p:nvPr/>
        </p:nvSpPr>
        <p:spPr>
          <a:xfrm>
            <a:off x="846000" y="782280"/>
            <a:ext cx="99678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83150" spcFirstLastPara="1" rIns="83150" wrap="square" tIns="41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b="1" lang="en-US" sz="2550">
                <a:solidFill>
                  <a:srgbClr val="0C1618"/>
                </a:solidFill>
                <a:latin typeface="Calibri"/>
                <a:ea typeface="Calibri"/>
                <a:cs typeface="Calibri"/>
                <a:sym typeface="Calibri"/>
              </a:rPr>
              <a:t>Simulations</a:t>
            </a:r>
            <a:endParaRPr b="0" i="0" sz="25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g30e92f1fe93_0_108"/>
          <p:cNvSpPr txBox="1"/>
          <p:nvPr/>
        </p:nvSpPr>
        <p:spPr>
          <a:xfrm>
            <a:off x="2775481" y="2872461"/>
            <a:ext cx="1640100" cy="142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401" name="Google Shape;401;g30e92f1fe93_0_108"/>
          <p:cNvSpPr txBox="1"/>
          <p:nvPr/>
        </p:nvSpPr>
        <p:spPr>
          <a:xfrm>
            <a:off x="2813128" y="2628457"/>
            <a:ext cx="57240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pic>
        <p:nvPicPr>
          <p:cNvPr id="402" name="Google Shape;402;g30e92f1fe93_0_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6463" y="1379500"/>
            <a:ext cx="9637325" cy="520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0e92f1fe93_0_118"/>
          <p:cNvSpPr txBox="1"/>
          <p:nvPr/>
        </p:nvSpPr>
        <p:spPr>
          <a:xfrm>
            <a:off x="846000" y="782280"/>
            <a:ext cx="99678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83150" spcFirstLastPara="1" rIns="83150" wrap="square" tIns="41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b="1" lang="en-US" sz="2550">
                <a:solidFill>
                  <a:srgbClr val="0C1618"/>
                </a:solidFill>
                <a:latin typeface="Calibri"/>
                <a:ea typeface="Calibri"/>
                <a:cs typeface="Calibri"/>
                <a:sym typeface="Calibri"/>
              </a:rPr>
              <a:t>Spraying regimes</a:t>
            </a:r>
            <a:endParaRPr b="0" i="0" sz="25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g30e92f1fe93_0_118"/>
          <p:cNvSpPr txBox="1"/>
          <p:nvPr/>
        </p:nvSpPr>
        <p:spPr>
          <a:xfrm>
            <a:off x="2775481" y="2872461"/>
            <a:ext cx="1640100" cy="142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409" name="Google Shape;409;g30e92f1fe93_0_118"/>
          <p:cNvSpPr txBox="1"/>
          <p:nvPr>
            <p:ph idx="4294967295" type="body"/>
          </p:nvPr>
        </p:nvSpPr>
        <p:spPr>
          <a:xfrm>
            <a:off x="754555" y="1544900"/>
            <a:ext cx="5724000" cy="4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1650" lIns="83325" spcFirstLastPara="1" rIns="83325" wrap="square" tIns="41650">
            <a:noAutofit/>
          </a:bodyPr>
          <a:lstStyle/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DB1"/>
              </a:buClr>
              <a:buSzPts val="1800"/>
              <a:buChar char="●"/>
            </a:pPr>
            <a:r>
              <a:rPr lang="en-US" sz="1800"/>
              <a:t>Decision support systems: RIMpro</a:t>
            </a:r>
            <a:endParaRPr sz="1800"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F2328"/>
              </a:solidFill>
              <a:highlight>
                <a:schemeClr val="lt1"/>
              </a:highlight>
            </a:endParaRPr>
          </a:p>
          <a:p>
            <a:pPr indent="-3429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DB1"/>
              </a:buClr>
              <a:buSzPts val="1800"/>
              <a:buChar char="●"/>
            </a:pPr>
            <a:r>
              <a:rPr lang="en-US" sz="1800">
                <a:solidFill>
                  <a:srgbClr val="1F2328"/>
                </a:solidFill>
                <a:highlight>
                  <a:schemeClr val="lt1"/>
                </a:highlight>
              </a:rPr>
              <a:t>Umbrella lovers</a:t>
            </a:r>
            <a:endParaRPr sz="1800">
              <a:solidFill>
                <a:srgbClr val="1F2328"/>
              </a:solidFill>
              <a:highlight>
                <a:schemeClr val="lt1"/>
              </a:highlight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F2328"/>
              </a:solidFill>
              <a:highlight>
                <a:schemeClr val="lt1"/>
              </a:highlight>
            </a:endParaRPr>
          </a:p>
          <a:p>
            <a:pPr indent="-3429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DB1"/>
              </a:buClr>
              <a:buSzPts val="1800"/>
              <a:buChar char="●"/>
            </a:pPr>
            <a:r>
              <a:rPr lang="en-US" sz="1800">
                <a:solidFill>
                  <a:srgbClr val="1F2328"/>
                </a:solidFill>
                <a:highlight>
                  <a:schemeClr val="lt1"/>
                </a:highlight>
              </a:rPr>
              <a:t>Phenology based</a:t>
            </a:r>
            <a:endParaRPr sz="1800">
              <a:solidFill>
                <a:srgbClr val="1F2328"/>
              </a:solidFill>
              <a:highlight>
                <a:schemeClr val="lt1"/>
              </a:highlight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F2328"/>
              </a:solidFill>
              <a:highlight>
                <a:schemeClr val="lt1"/>
              </a:highlight>
            </a:endParaRPr>
          </a:p>
          <a:p>
            <a:pPr indent="-3429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DB1"/>
              </a:buClr>
              <a:buSzPts val="1800"/>
              <a:buChar char="●"/>
            </a:pPr>
            <a:r>
              <a:rPr lang="en-US" sz="1800">
                <a:solidFill>
                  <a:srgbClr val="1F2328"/>
                </a:solidFill>
                <a:highlight>
                  <a:schemeClr val="lt1"/>
                </a:highlight>
              </a:rPr>
              <a:t>Dice based</a:t>
            </a:r>
            <a:endParaRPr sz="1800">
              <a:solidFill>
                <a:srgbClr val="1F2328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F2328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F2328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F2328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F2328"/>
              </a:solidFill>
              <a:highlight>
                <a:schemeClr val="lt1"/>
              </a:highlight>
            </a:endParaRPr>
          </a:p>
          <a:p>
            <a:pPr indent="-3429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DB1"/>
              </a:buClr>
              <a:buSzPts val="1800"/>
              <a:buChar char="●"/>
            </a:pPr>
            <a:r>
              <a:rPr lang="en-US" sz="1800">
                <a:solidFill>
                  <a:srgbClr val="1F2328"/>
                </a:solidFill>
                <a:highlight>
                  <a:schemeClr val="lt1"/>
                </a:highlight>
              </a:rPr>
              <a:t>RL based</a:t>
            </a:r>
            <a:endParaRPr sz="1800">
              <a:solidFill>
                <a:srgbClr val="1F2328"/>
              </a:solidFill>
              <a:highlight>
                <a:schemeClr val="lt1"/>
              </a:highlight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23">
              <a:solidFill>
                <a:srgbClr val="0C161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40">
              <a:solidFill>
                <a:srgbClr val="0C161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40">
              <a:solidFill>
                <a:srgbClr val="0C1618"/>
              </a:solidFill>
            </a:endParaRPr>
          </a:p>
          <a:p>
            <a:pPr indent="-92600" lvl="0" marL="20835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0" name="Google Shape;410;g30e92f1fe93_0_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1805" y="612332"/>
            <a:ext cx="4026581" cy="2385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g30e92f1fe93_0_1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34125" y="3303325"/>
            <a:ext cx="1429801" cy="142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g30e92f1fe93_0_1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23850" y="4209775"/>
            <a:ext cx="1487800" cy="97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0e92f1fe93_0_131"/>
          <p:cNvSpPr txBox="1"/>
          <p:nvPr/>
        </p:nvSpPr>
        <p:spPr>
          <a:xfrm>
            <a:off x="846000" y="782280"/>
            <a:ext cx="99678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83150" spcFirstLastPara="1" rIns="83150" wrap="square" tIns="41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b="1" lang="en-US" sz="2550">
                <a:solidFill>
                  <a:srgbClr val="0C1618"/>
                </a:solidFill>
                <a:latin typeface="Calibri"/>
                <a:ea typeface="Calibri"/>
                <a:cs typeface="Calibri"/>
                <a:sym typeface="Calibri"/>
              </a:rPr>
              <a:t>Intelligent agents</a:t>
            </a:r>
            <a:endParaRPr b="0" i="0" sz="25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g30e92f1fe93_0_131"/>
          <p:cNvSpPr txBox="1"/>
          <p:nvPr/>
        </p:nvSpPr>
        <p:spPr>
          <a:xfrm>
            <a:off x="2775481" y="2872461"/>
            <a:ext cx="1640100" cy="142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419" name="Google Shape;419;g30e92f1fe93_0_131"/>
          <p:cNvSpPr txBox="1"/>
          <p:nvPr>
            <p:ph idx="4294967295" type="body"/>
          </p:nvPr>
        </p:nvSpPr>
        <p:spPr>
          <a:xfrm>
            <a:off x="754555" y="1544900"/>
            <a:ext cx="5724000" cy="4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1650" lIns="83325" spcFirstLastPara="1" rIns="83325" wrap="square" tIns="41650">
            <a:noAutofit/>
          </a:bodyPr>
          <a:lstStyle/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40">
              <a:solidFill>
                <a:srgbClr val="0C1618"/>
              </a:solidFill>
            </a:endParaRPr>
          </a:p>
          <a:p>
            <a:pPr indent="-92600" lvl="0" marL="20835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0" name="Google Shape;420;g30e92f1fe93_0_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978" y="1247876"/>
            <a:ext cx="9877647" cy="4970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0e9788b691_0_17"/>
          <p:cNvSpPr txBox="1"/>
          <p:nvPr/>
        </p:nvSpPr>
        <p:spPr>
          <a:xfrm>
            <a:off x="846000" y="782280"/>
            <a:ext cx="99678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83150" spcFirstLastPara="1" rIns="83150" wrap="square" tIns="41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b="1" lang="en-US" sz="2550">
                <a:solidFill>
                  <a:srgbClr val="0C1618"/>
                </a:solidFill>
                <a:latin typeface="Calibri"/>
                <a:ea typeface="Calibri"/>
                <a:cs typeface="Calibri"/>
                <a:sym typeface="Calibri"/>
              </a:rPr>
              <a:t>Pest Detection and Canopy Characterization for Spraying</a:t>
            </a:r>
            <a:endParaRPr b="0" i="0" sz="25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g30e9788b691_0_17"/>
          <p:cNvSpPr txBox="1"/>
          <p:nvPr/>
        </p:nvSpPr>
        <p:spPr>
          <a:xfrm>
            <a:off x="2775481" y="2872461"/>
            <a:ext cx="1640100" cy="142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427" name="Google Shape;427;g30e9788b691_0_17"/>
          <p:cNvSpPr txBox="1"/>
          <p:nvPr/>
        </p:nvSpPr>
        <p:spPr>
          <a:xfrm>
            <a:off x="2813128" y="2628457"/>
            <a:ext cx="57240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428" name="Google Shape;428;g30e9788b691_0_17"/>
          <p:cNvSpPr txBox="1"/>
          <p:nvPr>
            <p:ph idx="4294967295" type="body"/>
          </p:nvPr>
        </p:nvSpPr>
        <p:spPr>
          <a:xfrm>
            <a:off x="754562" y="1544899"/>
            <a:ext cx="9968100" cy="4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1650" lIns="83325" spcFirstLastPara="1" rIns="83325" wrap="square" tIns="41650">
            <a:noAutofit/>
          </a:bodyPr>
          <a:lstStyle/>
          <a:p>
            <a:pPr indent="-357060" lvl="0" marL="914400" rtl="0" algn="l">
              <a:spcBef>
                <a:spcPts val="0"/>
              </a:spcBef>
              <a:spcAft>
                <a:spcPts val="0"/>
              </a:spcAft>
              <a:buClr>
                <a:srgbClr val="006DB1"/>
              </a:buClr>
              <a:buSzPts val="2023"/>
              <a:buFont typeface="Calibri"/>
              <a:buChar char="●"/>
            </a:pPr>
            <a:r>
              <a:rPr lang="en-US" sz="2000"/>
              <a:t>Camera system</a:t>
            </a:r>
            <a:endParaRPr sz="20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DB1"/>
              </a:buClr>
              <a:buSzPts val="2000"/>
              <a:buChar char="●"/>
            </a:pPr>
            <a:r>
              <a:rPr lang="en-US" sz="1800"/>
              <a:t>Detection: Yolo V8 instance segmentation model</a:t>
            </a:r>
            <a:endParaRPr sz="20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23">
              <a:solidFill>
                <a:srgbClr val="0C161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40">
              <a:solidFill>
                <a:srgbClr val="0C161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40">
              <a:solidFill>
                <a:srgbClr val="0C1618"/>
              </a:solidFill>
            </a:endParaRPr>
          </a:p>
          <a:p>
            <a:pPr indent="-92600" lvl="0" marL="20835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9" name="Google Shape;429;g30e9788b691_0_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0450" y="2047950"/>
            <a:ext cx="2049336" cy="153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g30e9788b691_0_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26900" y="2047950"/>
            <a:ext cx="1329350" cy="1568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g30e9788b691_0_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90449" y="4513225"/>
            <a:ext cx="2138074" cy="133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g30e9788b691_0_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39564" y="4458425"/>
            <a:ext cx="1519087" cy="1538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0e92f1fe93_0_145"/>
          <p:cNvSpPr txBox="1"/>
          <p:nvPr/>
        </p:nvSpPr>
        <p:spPr>
          <a:xfrm>
            <a:off x="846000" y="782280"/>
            <a:ext cx="99678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83150" spcFirstLastPara="1" rIns="83150" wrap="square" tIns="41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b="1" lang="en-US" sz="2550">
                <a:solidFill>
                  <a:srgbClr val="0C1618"/>
                </a:solidFill>
                <a:latin typeface="Calibri"/>
                <a:ea typeface="Calibri"/>
                <a:cs typeface="Calibri"/>
                <a:sym typeface="Calibri"/>
              </a:rPr>
              <a:t>Project Achievements: publications</a:t>
            </a:r>
            <a:endParaRPr b="0" i="0" sz="25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g30e92f1fe93_0_145"/>
          <p:cNvSpPr txBox="1"/>
          <p:nvPr/>
        </p:nvSpPr>
        <p:spPr>
          <a:xfrm>
            <a:off x="2775481" y="2872461"/>
            <a:ext cx="1640100" cy="142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439" name="Google Shape;439;g30e92f1fe93_0_145"/>
          <p:cNvSpPr txBox="1"/>
          <p:nvPr/>
        </p:nvSpPr>
        <p:spPr>
          <a:xfrm>
            <a:off x="2813128" y="2628457"/>
            <a:ext cx="57240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440" name="Google Shape;440;g30e92f1fe93_0_145"/>
          <p:cNvSpPr txBox="1"/>
          <p:nvPr>
            <p:ph idx="4294967295" type="body"/>
          </p:nvPr>
        </p:nvSpPr>
        <p:spPr>
          <a:xfrm>
            <a:off x="754562" y="1544899"/>
            <a:ext cx="9968100" cy="4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1650" lIns="83325" spcFirstLastPara="1" rIns="83325" wrap="square" tIns="41650">
            <a:no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C1416"/>
              </a:solidFill>
            </a:endParaRPr>
          </a:p>
          <a:p>
            <a:pPr indent="-323850" lvl="0" marL="914400" rtl="0" algn="l">
              <a:spcBef>
                <a:spcPts val="800"/>
              </a:spcBef>
              <a:spcAft>
                <a:spcPts val="0"/>
              </a:spcAft>
              <a:buClr>
                <a:srgbClr val="006DB1"/>
              </a:buClr>
              <a:buSzPts val="1500"/>
              <a:buFont typeface="Calibri"/>
              <a:buChar char="●"/>
            </a:pPr>
            <a:r>
              <a:rPr lang="en-US" sz="1500">
                <a:solidFill>
                  <a:srgbClr val="222222"/>
                </a:solidFill>
              </a:rPr>
              <a:t>Pylianidis, C., Kallenberg, M. G., &amp; Athanasiadis, I. N. (2024). Domain adaptation with transfer learning for pasture digital twins. </a:t>
            </a:r>
            <a:r>
              <a:rPr i="1" lang="en-US" sz="1500">
                <a:solidFill>
                  <a:srgbClr val="222222"/>
                </a:solidFill>
              </a:rPr>
              <a:t>Environmental Data Science</a:t>
            </a:r>
            <a:r>
              <a:rPr lang="en-US" sz="1500">
                <a:solidFill>
                  <a:srgbClr val="222222"/>
                </a:solidFill>
              </a:rPr>
              <a:t>, </a:t>
            </a:r>
            <a:r>
              <a:rPr i="1" lang="en-US" sz="1500">
                <a:solidFill>
                  <a:srgbClr val="222222"/>
                </a:solidFill>
              </a:rPr>
              <a:t>3</a:t>
            </a:r>
            <a:r>
              <a:rPr lang="en-US" sz="1500">
                <a:solidFill>
                  <a:srgbClr val="222222"/>
                </a:solidFill>
              </a:rPr>
              <a:t>, e8.</a:t>
            </a:r>
            <a:endParaRPr sz="1500">
              <a:solidFill>
                <a:srgbClr val="222222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22222"/>
              </a:solidFill>
            </a:endParaRPr>
          </a:p>
          <a:p>
            <a:pPr indent="-323850" lvl="0" marL="914400" rtl="0" algn="l">
              <a:spcBef>
                <a:spcPts val="0"/>
              </a:spcBef>
              <a:spcAft>
                <a:spcPts val="0"/>
              </a:spcAft>
              <a:buClr>
                <a:srgbClr val="006DB1"/>
              </a:buClr>
              <a:buSzPts val="1500"/>
              <a:buFont typeface="Calibri"/>
              <a:buChar char="●"/>
            </a:pPr>
            <a:r>
              <a:rPr lang="en-US" sz="1500">
                <a:solidFill>
                  <a:srgbClr val="222222"/>
                </a:solidFill>
                <a:highlight>
                  <a:srgbClr val="FFFFFF"/>
                </a:highlight>
              </a:rPr>
              <a:t>Tsoumas, I., Sitokonstantinou, V., Giannarakis, G., Lampiri, E., Athanassiou, C., Camps-Valls, G., ... &amp; Athanasiadis, I. (2023). Causality and Explainability for Trustworthy Integrated Pest Management. </a:t>
            </a:r>
            <a:r>
              <a:rPr i="1" lang="en-US" sz="1500">
                <a:solidFill>
                  <a:srgbClr val="222222"/>
                </a:solidFill>
                <a:highlight>
                  <a:srgbClr val="FFFFFF"/>
                </a:highlight>
              </a:rPr>
              <a:t>arXiv preprint arXiv:2312.04343</a:t>
            </a:r>
            <a:r>
              <a:rPr lang="en-US" sz="1500">
                <a:solidFill>
                  <a:srgbClr val="222222"/>
                </a:solidFill>
                <a:highlight>
                  <a:srgbClr val="FFFFFF"/>
                </a:highlight>
              </a:rPr>
              <a:t>.</a:t>
            </a:r>
            <a:endParaRPr sz="1500">
              <a:solidFill>
                <a:srgbClr val="222222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22222"/>
              </a:solidFill>
            </a:endParaRPr>
          </a:p>
          <a:p>
            <a:pPr indent="-323850" lvl="0" marL="914400" rtl="0" algn="just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006DB1"/>
              </a:buClr>
              <a:buSzPts val="1500"/>
              <a:buChar char="●"/>
            </a:pPr>
            <a:r>
              <a:rPr lang="en-US" sz="1500">
                <a:solidFill>
                  <a:srgbClr val="222222"/>
                </a:solidFill>
              </a:rPr>
              <a:t>Kallenberg, M., Maestrini, B., van Bree, R., Ravensbergen, P., Pylianidis, C., van Evert, F., &amp; Athanasiadis, I. N. Integrating processed-based models and machine learning for crop yield prediction. In </a:t>
            </a:r>
            <a:r>
              <a:rPr i="1" lang="en-US" sz="1500">
                <a:solidFill>
                  <a:srgbClr val="222222"/>
                </a:solidFill>
              </a:rPr>
              <a:t>1st Workshop on the Synergy of Scientific and Machine Learning Modeling@ ICML2023</a:t>
            </a:r>
            <a:r>
              <a:rPr lang="en-US" sz="1500">
                <a:solidFill>
                  <a:srgbClr val="222222"/>
                </a:solidFill>
              </a:rPr>
              <a:t>.</a:t>
            </a:r>
            <a:endParaRPr sz="1500">
              <a:solidFill>
                <a:srgbClr val="222222"/>
              </a:solidFill>
            </a:endParaRPr>
          </a:p>
          <a:p>
            <a:pPr indent="0" lvl="0" marL="9144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-323850" lvl="0" marL="914400" rtl="0" algn="l">
              <a:spcBef>
                <a:spcPts val="0"/>
              </a:spcBef>
              <a:spcAft>
                <a:spcPts val="0"/>
              </a:spcAft>
              <a:buClr>
                <a:srgbClr val="006DB1"/>
              </a:buClr>
              <a:buSzPts val="1500"/>
              <a:buFont typeface="Calibri"/>
              <a:buChar char="●"/>
            </a:pPr>
            <a:r>
              <a:rPr lang="en-US" sz="1500">
                <a:solidFill>
                  <a:srgbClr val="222222"/>
                </a:solidFill>
                <a:highlight>
                  <a:srgbClr val="FFFFFF"/>
                </a:highlight>
              </a:rPr>
              <a:t>Kallenberg, M. G., Overweg, H., van Bree, R., &amp; Athanasiadis, I. N. (2023). Nitrogen management with reinforcement learning and crop growth models. </a:t>
            </a:r>
            <a:r>
              <a:rPr i="1" lang="en-US" sz="1500">
                <a:solidFill>
                  <a:srgbClr val="222222"/>
                </a:solidFill>
                <a:highlight>
                  <a:srgbClr val="FFFFFF"/>
                </a:highlight>
              </a:rPr>
              <a:t>Environmental Data Science</a:t>
            </a:r>
            <a:r>
              <a:rPr lang="en-US" sz="1500">
                <a:solidFill>
                  <a:srgbClr val="222222"/>
                </a:solidFill>
                <a:highlight>
                  <a:srgbClr val="FFFFFF"/>
                </a:highlight>
              </a:rPr>
              <a:t>, </a:t>
            </a:r>
            <a:r>
              <a:rPr i="1" lang="en-US" sz="1500">
                <a:solidFill>
                  <a:srgbClr val="222222"/>
                </a:solidFill>
                <a:highlight>
                  <a:srgbClr val="FFFFFF"/>
                </a:highlight>
              </a:rPr>
              <a:t>2</a:t>
            </a:r>
            <a:r>
              <a:rPr lang="en-US" sz="1500">
                <a:solidFill>
                  <a:srgbClr val="222222"/>
                </a:solidFill>
                <a:highlight>
                  <a:srgbClr val="FFFFFF"/>
                </a:highlight>
              </a:rPr>
              <a:t>, e34.</a:t>
            </a:r>
            <a:endParaRPr sz="1500">
              <a:solidFill>
                <a:srgbClr val="222222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23">
              <a:solidFill>
                <a:srgbClr val="0C161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40">
              <a:solidFill>
                <a:srgbClr val="0C161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40">
              <a:solidFill>
                <a:srgbClr val="0C1618"/>
              </a:solidFill>
            </a:endParaRPr>
          </a:p>
          <a:p>
            <a:pPr indent="-92600" lvl="0" marL="20835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0e92f1fe93_0_160"/>
          <p:cNvSpPr txBox="1"/>
          <p:nvPr/>
        </p:nvSpPr>
        <p:spPr>
          <a:xfrm>
            <a:off x="846000" y="782280"/>
            <a:ext cx="99678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83150" spcFirstLastPara="1" rIns="83150" wrap="square" tIns="41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b="1" lang="en-US" sz="2550">
                <a:solidFill>
                  <a:srgbClr val="0C1618"/>
                </a:solidFill>
                <a:latin typeface="Calibri"/>
                <a:ea typeface="Calibri"/>
                <a:cs typeface="Calibri"/>
                <a:sym typeface="Calibri"/>
              </a:rPr>
              <a:t>Project Achievements: software</a:t>
            </a:r>
            <a:endParaRPr b="0" i="0" sz="25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g30e92f1fe93_0_160"/>
          <p:cNvSpPr txBox="1"/>
          <p:nvPr/>
        </p:nvSpPr>
        <p:spPr>
          <a:xfrm>
            <a:off x="2775481" y="2872461"/>
            <a:ext cx="1640100" cy="142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447" name="Google Shape;447;g30e92f1fe93_0_160"/>
          <p:cNvSpPr txBox="1"/>
          <p:nvPr/>
        </p:nvSpPr>
        <p:spPr>
          <a:xfrm>
            <a:off x="2813128" y="2628457"/>
            <a:ext cx="57240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448" name="Google Shape;448;g30e92f1fe93_0_160"/>
          <p:cNvSpPr txBox="1"/>
          <p:nvPr>
            <p:ph idx="4294967295" type="body"/>
          </p:nvPr>
        </p:nvSpPr>
        <p:spPr>
          <a:xfrm>
            <a:off x="754562" y="1544899"/>
            <a:ext cx="9968100" cy="4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1650" lIns="83325" spcFirstLastPara="1" rIns="83325" wrap="square" tIns="41650">
            <a:no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C1416"/>
              </a:solidFill>
            </a:endParaRPr>
          </a:p>
          <a:p>
            <a:pPr indent="-323850" lvl="0" marL="914400" rtl="0" algn="l">
              <a:spcBef>
                <a:spcPts val="800"/>
              </a:spcBef>
              <a:spcAft>
                <a:spcPts val="0"/>
              </a:spcAft>
              <a:buClr>
                <a:srgbClr val="006DB1"/>
              </a:buClr>
              <a:buSzPts val="1500"/>
              <a:buFont typeface="Calibri"/>
              <a:buChar char="●"/>
            </a:pPr>
            <a:r>
              <a:rPr lang="en-US" sz="1500">
                <a:solidFill>
                  <a:srgbClr val="222222"/>
                </a:solidFill>
              </a:rPr>
              <a:t>cropgym.ai: reinforcement learning environment for crop management (WOFOST)</a:t>
            </a:r>
            <a:endParaRPr sz="1500">
              <a:solidFill>
                <a:srgbClr val="222222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22222"/>
              </a:solidFill>
            </a:endParaRPr>
          </a:p>
          <a:p>
            <a:pPr indent="-323850" lvl="0" marL="914400" rtl="0" algn="l">
              <a:spcBef>
                <a:spcPts val="0"/>
              </a:spcBef>
              <a:spcAft>
                <a:spcPts val="0"/>
              </a:spcAft>
              <a:buClr>
                <a:srgbClr val="006DB1"/>
              </a:buClr>
              <a:buSzPts val="1500"/>
              <a:buChar char="●"/>
            </a:pPr>
            <a:r>
              <a:rPr lang="en-US" sz="1500">
                <a:solidFill>
                  <a:srgbClr val="222222"/>
                </a:solidFill>
              </a:rPr>
              <a:t>a-scab: </a:t>
            </a:r>
            <a:r>
              <a:rPr lang="en-US" sz="1500">
                <a:solidFill>
                  <a:srgbClr val="222222"/>
                </a:solidFill>
              </a:rPr>
              <a:t>reinforcement learning environment for apple scab management (Ascab)</a:t>
            </a:r>
            <a:endParaRPr sz="150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40">
              <a:solidFill>
                <a:srgbClr val="0C161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40">
              <a:solidFill>
                <a:srgbClr val="0C1618"/>
              </a:solidFill>
            </a:endParaRPr>
          </a:p>
          <a:p>
            <a:pPr indent="-92600" lvl="0" marL="20835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0f2e734167_0_42"/>
          <p:cNvSpPr txBox="1"/>
          <p:nvPr/>
        </p:nvSpPr>
        <p:spPr>
          <a:xfrm>
            <a:off x="846000" y="782280"/>
            <a:ext cx="99678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83150" spcFirstLastPara="1" rIns="83150" wrap="square" tIns="41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b="1" lang="en-US" sz="2550">
                <a:solidFill>
                  <a:srgbClr val="0C1618"/>
                </a:solidFill>
                <a:latin typeface="Calibri"/>
                <a:ea typeface="Calibri"/>
                <a:cs typeface="Calibri"/>
                <a:sym typeface="Calibri"/>
              </a:rPr>
              <a:t>Project Achievements: publications (in process)</a:t>
            </a:r>
            <a:endParaRPr b="0" i="0" sz="25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g30f2e734167_0_42"/>
          <p:cNvSpPr txBox="1"/>
          <p:nvPr/>
        </p:nvSpPr>
        <p:spPr>
          <a:xfrm>
            <a:off x="2775481" y="2872461"/>
            <a:ext cx="1640100" cy="142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455" name="Google Shape;455;g30f2e734167_0_42"/>
          <p:cNvSpPr txBox="1"/>
          <p:nvPr/>
        </p:nvSpPr>
        <p:spPr>
          <a:xfrm>
            <a:off x="2813128" y="2628457"/>
            <a:ext cx="57240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456" name="Google Shape;456;g30f2e734167_0_42"/>
          <p:cNvSpPr txBox="1"/>
          <p:nvPr>
            <p:ph idx="4294967295" type="body"/>
          </p:nvPr>
        </p:nvSpPr>
        <p:spPr>
          <a:xfrm>
            <a:off x="754562" y="1544899"/>
            <a:ext cx="9968100" cy="4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1650" lIns="83325" spcFirstLastPara="1" rIns="83325" wrap="square" tIns="41650">
            <a:no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C1416"/>
              </a:solidFill>
            </a:endParaRPr>
          </a:p>
          <a:p>
            <a:pPr indent="-368300" lvl="0" marL="914400" rtl="0" algn="l">
              <a:spcBef>
                <a:spcPts val="800"/>
              </a:spcBef>
              <a:spcAft>
                <a:spcPts val="0"/>
              </a:spcAft>
              <a:buClr>
                <a:srgbClr val="222222"/>
              </a:buClr>
              <a:buSzPts val="2200"/>
              <a:buChar char="•"/>
            </a:pPr>
            <a:r>
              <a:rPr lang="en-US" sz="2200">
                <a:solidFill>
                  <a:srgbClr val="222222"/>
                </a:solidFill>
              </a:rPr>
              <a:t>Data collection is expensive; when to measure data points? Use RL as a recommender for data collection for optimal crop management.</a:t>
            </a:r>
            <a:endParaRPr sz="2200">
              <a:solidFill>
                <a:srgbClr val="222222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222222"/>
              </a:solidFill>
            </a:endParaRPr>
          </a:p>
          <a:p>
            <a:pPr indent="-368300" lvl="0" marL="9144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200"/>
              <a:buChar char="•"/>
            </a:pPr>
            <a:r>
              <a:rPr lang="en-US" sz="2200">
                <a:solidFill>
                  <a:srgbClr val="222222"/>
                </a:solidFill>
              </a:rPr>
              <a:t>Environmental impact of nitrogen fertilization is important. RL could </a:t>
            </a:r>
            <a:r>
              <a:rPr lang="en-US" sz="2200">
                <a:solidFill>
                  <a:srgbClr val="222222"/>
                </a:solidFill>
              </a:rPr>
              <a:t>potentially</a:t>
            </a:r>
            <a:r>
              <a:rPr lang="en-US" sz="2200">
                <a:solidFill>
                  <a:srgbClr val="222222"/>
                </a:solidFill>
              </a:rPr>
              <a:t> improve Nitrogen Use Efficiency.</a:t>
            </a:r>
            <a:endParaRPr sz="2200">
              <a:solidFill>
                <a:srgbClr val="222222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222222"/>
              </a:solidFill>
            </a:endParaRPr>
          </a:p>
          <a:p>
            <a:pPr indent="-368300" lvl="0" marL="9144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200"/>
              <a:buChar char="•"/>
            </a:pPr>
            <a:r>
              <a:rPr lang="en-US" sz="2200">
                <a:solidFill>
                  <a:srgbClr val="222222"/>
                </a:solidFill>
              </a:rPr>
              <a:t>Current practice of pesticide spraying is excessive. RL could </a:t>
            </a:r>
            <a:r>
              <a:rPr lang="en-US" sz="2200">
                <a:solidFill>
                  <a:srgbClr val="222222"/>
                </a:solidFill>
              </a:rPr>
              <a:t>potentially </a:t>
            </a:r>
            <a:r>
              <a:rPr lang="en-US" sz="2200">
                <a:solidFill>
                  <a:srgbClr val="222222"/>
                </a:solidFill>
              </a:rPr>
              <a:t> improve current spraying practices.</a:t>
            </a:r>
            <a:endParaRPr sz="2200">
              <a:solidFill>
                <a:srgbClr val="222222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23">
              <a:solidFill>
                <a:srgbClr val="0C161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40">
              <a:solidFill>
                <a:srgbClr val="0C161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40">
              <a:solidFill>
                <a:srgbClr val="0C1618"/>
              </a:solidFill>
            </a:endParaRPr>
          </a:p>
          <a:p>
            <a:pPr indent="-92600" lvl="0" marL="20835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3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35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0f2e734167_0_53"/>
          <p:cNvSpPr txBox="1"/>
          <p:nvPr>
            <p:ph idx="1" type="body"/>
          </p:nvPr>
        </p:nvSpPr>
        <p:spPr>
          <a:xfrm>
            <a:off x="-50" y="0"/>
            <a:ext cx="11112600" cy="49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1650" lIns="83325" spcFirstLastPara="1" rIns="83325" wrap="square" tIns="4165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23">
                <a:solidFill>
                  <a:srgbClr val="1F2328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 sz="4923">
              <a:solidFill>
                <a:srgbClr val="1F232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23">
                <a:solidFill>
                  <a:srgbClr val="1F2328"/>
                </a:solidFill>
                <a:latin typeface="Calibri"/>
                <a:ea typeface="Calibri"/>
                <a:cs typeface="Calibri"/>
                <a:sym typeface="Calibri"/>
              </a:rPr>
              <a:t>Questions?</a:t>
            </a:r>
            <a:endParaRPr sz="4923">
              <a:solidFill>
                <a:srgbClr val="1F23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2" name="Google Shape;462;g30f2e734167_0_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0275" y="2827425"/>
            <a:ext cx="4325901" cy="2883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g30e9788b691_0_4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2149" y="980925"/>
            <a:ext cx="6528225" cy="489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0e92f1fe93_0_168"/>
          <p:cNvSpPr txBox="1"/>
          <p:nvPr>
            <p:ph idx="1" type="body"/>
          </p:nvPr>
        </p:nvSpPr>
        <p:spPr>
          <a:xfrm>
            <a:off x="-50" y="0"/>
            <a:ext cx="11112600" cy="673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1650" lIns="83325" spcFirstLastPara="1" rIns="83325" wrap="square" tIns="4165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423">
                <a:solidFill>
                  <a:srgbClr val="1F2328"/>
                </a:solidFill>
                <a:latin typeface="Calibri"/>
                <a:ea typeface="Calibri"/>
                <a:cs typeface="Calibri"/>
                <a:sym typeface="Calibri"/>
              </a:rPr>
              <a:t>Highlights</a:t>
            </a:r>
            <a:endParaRPr>
              <a:solidFill>
                <a:srgbClr val="1F23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g30e9788b691_0_4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6775" y="2193075"/>
            <a:ext cx="4242252" cy="318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30e9788b691_0_4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83842" y="2193063"/>
            <a:ext cx="4271885" cy="320389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g30e9788b691_0_428"/>
          <p:cNvSpPr txBox="1"/>
          <p:nvPr/>
        </p:nvSpPr>
        <p:spPr>
          <a:xfrm>
            <a:off x="856775" y="863825"/>
            <a:ext cx="5766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WUR is good at </a:t>
            </a: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quizzes!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0e51adea70_0_225"/>
          <p:cNvSpPr txBox="1"/>
          <p:nvPr/>
        </p:nvSpPr>
        <p:spPr>
          <a:xfrm>
            <a:off x="846000" y="782280"/>
            <a:ext cx="99678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83150" spcFirstLastPara="1" rIns="83150" wrap="square" tIns="41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b="1" lang="en-US" sz="2550">
                <a:solidFill>
                  <a:srgbClr val="0C1618"/>
                </a:solidFill>
                <a:latin typeface="Calibri"/>
                <a:ea typeface="Calibri"/>
                <a:cs typeface="Calibri"/>
                <a:sym typeface="Calibri"/>
              </a:rPr>
              <a:t>Robotics: </a:t>
            </a:r>
            <a:r>
              <a:rPr b="1" lang="en-US" sz="2550">
                <a:solidFill>
                  <a:srgbClr val="0C1618"/>
                </a:solidFill>
                <a:latin typeface="Calibri"/>
                <a:ea typeface="Calibri"/>
                <a:cs typeface="Calibri"/>
                <a:sym typeface="Calibri"/>
              </a:rPr>
              <a:t>Autonomous Navigation</a:t>
            </a:r>
            <a:endParaRPr b="0" i="0" sz="25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g30e51adea70_0_225"/>
          <p:cNvSpPr txBox="1"/>
          <p:nvPr/>
        </p:nvSpPr>
        <p:spPr>
          <a:xfrm>
            <a:off x="2775481" y="2872461"/>
            <a:ext cx="1640100" cy="142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167" name="Google Shape;167;g30e51adea70_0_225"/>
          <p:cNvSpPr txBox="1"/>
          <p:nvPr/>
        </p:nvSpPr>
        <p:spPr>
          <a:xfrm>
            <a:off x="2813128" y="2628457"/>
            <a:ext cx="57240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pic>
        <p:nvPicPr>
          <p:cNvPr id="168" name="Google Shape;168;g30e51adea70_0_225" title="smart_droplets_logo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5805" y="1380945"/>
            <a:ext cx="7476600" cy="420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0e92f1fe93_0_0"/>
          <p:cNvSpPr txBox="1"/>
          <p:nvPr/>
        </p:nvSpPr>
        <p:spPr>
          <a:xfrm>
            <a:off x="846000" y="782280"/>
            <a:ext cx="99678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83150" spcFirstLastPara="1" rIns="83150" wrap="square" tIns="41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b="1" lang="en-US" sz="2550">
                <a:solidFill>
                  <a:srgbClr val="0C1618"/>
                </a:solidFill>
                <a:latin typeface="Calibri"/>
                <a:ea typeface="Calibri"/>
                <a:cs typeface="Calibri"/>
                <a:sym typeface="Calibri"/>
              </a:rPr>
              <a:t>Field trials</a:t>
            </a:r>
            <a:endParaRPr b="0" i="0" sz="25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g30e92f1fe93_0_0"/>
          <p:cNvSpPr txBox="1"/>
          <p:nvPr/>
        </p:nvSpPr>
        <p:spPr>
          <a:xfrm>
            <a:off x="2775481" y="2872461"/>
            <a:ext cx="1640100" cy="142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175" name="Google Shape;175;g30e92f1fe93_0_0"/>
          <p:cNvSpPr txBox="1"/>
          <p:nvPr/>
        </p:nvSpPr>
        <p:spPr>
          <a:xfrm>
            <a:off x="2813128" y="2628457"/>
            <a:ext cx="57240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176" name="Google Shape;176;g30e92f1fe93_0_0"/>
          <p:cNvSpPr txBox="1"/>
          <p:nvPr>
            <p:ph idx="4294967295" type="body"/>
          </p:nvPr>
        </p:nvSpPr>
        <p:spPr>
          <a:xfrm>
            <a:off x="754562" y="1544899"/>
            <a:ext cx="9968100" cy="4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1650" lIns="83325" spcFirstLastPara="1" rIns="83325" wrap="square" tIns="41650">
            <a:noAutofit/>
          </a:bodyPr>
          <a:lstStyle/>
          <a:p>
            <a:pPr indent="-388810" lvl="0" marL="914400" rtl="0" algn="l">
              <a:spcBef>
                <a:spcPts val="0"/>
              </a:spcBef>
              <a:spcAft>
                <a:spcPts val="0"/>
              </a:spcAft>
              <a:buClr>
                <a:srgbClr val="006DB1"/>
              </a:buClr>
              <a:buSzPts val="2523"/>
              <a:buFont typeface="Calibri"/>
              <a:buChar char="●"/>
            </a:pPr>
            <a:r>
              <a:rPr lang="en-US" sz="2523">
                <a:solidFill>
                  <a:srgbClr val="0C1618"/>
                </a:solidFill>
              </a:rPr>
              <a:t>Winter wheat</a:t>
            </a:r>
            <a:endParaRPr sz="2523">
              <a:solidFill>
                <a:srgbClr val="0C1618"/>
              </a:solidFill>
            </a:endParaRPr>
          </a:p>
          <a:p>
            <a:pPr indent="-374650" lvl="1" marL="1371600" rtl="0" algn="l">
              <a:spcBef>
                <a:spcPts val="0"/>
              </a:spcBef>
              <a:spcAft>
                <a:spcPts val="0"/>
              </a:spcAft>
              <a:buClr>
                <a:srgbClr val="B2CB15"/>
              </a:buClr>
              <a:buSzPts val="2300"/>
              <a:buFont typeface="Calibri"/>
              <a:buChar char="○"/>
            </a:pPr>
            <a:r>
              <a:rPr lang="en-US" sz="2140">
                <a:solidFill>
                  <a:srgbClr val="0C1618"/>
                </a:solidFill>
              </a:rPr>
              <a:t>Lithuania</a:t>
            </a:r>
            <a:endParaRPr sz="2140">
              <a:solidFill>
                <a:srgbClr val="0C1618"/>
              </a:solidFill>
            </a:endParaRPr>
          </a:p>
          <a:p>
            <a:pPr indent="-374650" lvl="1" marL="1371600" rtl="0" algn="l">
              <a:spcBef>
                <a:spcPts val="0"/>
              </a:spcBef>
              <a:spcAft>
                <a:spcPts val="0"/>
              </a:spcAft>
              <a:buClr>
                <a:srgbClr val="B2CB15"/>
              </a:buClr>
              <a:buSzPts val="2300"/>
              <a:buFont typeface="Calibri"/>
              <a:buChar char="○"/>
            </a:pPr>
            <a:r>
              <a:rPr lang="en-US" sz="2140">
                <a:solidFill>
                  <a:srgbClr val="0C1618"/>
                </a:solidFill>
              </a:rPr>
              <a:t>Nitrogen fertilization [WOFOST]</a:t>
            </a:r>
            <a:endParaRPr sz="2140">
              <a:solidFill>
                <a:srgbClr val="0C1618"/>
              </a:solidFill>
            </a:endParaRPr>
          </a:p>
          <a:p>
            <a:pPr indent="-374650" lvl="1" marL="1371600" rtl="0" algn="l">
              <a:spcBef>
                <a:spcPts val="0"/>
              </a:spcBef>
              <a:spcAft>
                <a:spcPts val="0"/>
              </a:spcAft>
              <a:buClr>
                <a:srgbClr val="B2CB15"/>
              </a:buClr>
              <a:buSzPts val="2300"/>
              <a:buFont typeface="Calibri"/>
              <a:buChar char="○"/>
            </a:pPr>
            <a:r>
              <a:rPr lang="en-US" sz="2140">
                <a:solidFill>
                  <a:srgbClr val="0C1618"/>
                </a:solidFill>
              </a:rPr>
              <a:t>Weed management</a:t>
            </a:r>
            <a:endParaRPr sz="2140">
              <a:solidFill>
                <a:srgbClr val="0C1618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23">
              <a:solidFill>
                <a:srgbClr val="0C1618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23">
              <a:solidFill>
                <a:srgbClr val="0C1618"/>
              </a:solidFill>
            </a:endParaRPr>
          </a:p>
          <a:p>
            <a:pPr indent="-388810" lvl="0" marL="914400" rtl="0" algn="l">
              <a:spcBef>
                <a:spcPts val="0"/>
              </a:spcBef>
              <a:spcAft>
                <a:spcPts val="0"/>
              </a:spcAft>
              <a:buClr>
                <a:srgbClr val="006DB1"/>
              </a:buClr>
              <a:buSzPts val="2523"/>
              <a:buFont typeface="Calibri"/>
              <a:buChar char="●"/>
            </a:pPr>
            <a:r>
              <a:rPr lang="en-US" sz="2523">
                <a:solidFill>
                  <a:srgbClr val="0C1618"/>
                </a:solidFill>
              </a:rPr>
              <a:t>Apples</a:t>
            </a:r>
            <a:endParaRPr sz="2523">
              <a:solidFill>
                <a:srgbClr val="0C1618"/>
              </a:solidFill>
            </a:endParaRPr>
          </a:p>
          <a:p>
            <a:pPr indent="-374650" lvl="1" marL="1371600" rtl="0" algn="l">
              <a:spcBef>
                <a:spcPts val="0"/>
              </a:spcBef>
              <a:spcAft>
                <a:spcPts val="0"/>
              </a:spcAft>
              <a:buClr>
                <a:srgbClr val="B2CB15"/>
              </a:buClr>
              <a:buSzPts val="2300"/>
              <a:buFont typeface="Calibri"/>
              <a:buChar char="○"/>
            </a:pPr>
            <a:r>
              <a:rPr lang="en-US" sz="2140">
                <a:solidFill>
                  <a:srgbClr val="0C1618"/>
                </a:solidFill>
              </a:rPr>
              <a:t>Spain (same location as Robs4Crobs)</a:t>
            </a:r>
            <a:endParaRPr sz="2140">
              <a:solidFill>
                <a:srgbClr val="0C1618"/>
              </a:solidFill>
            </a:endParaRPr>
          </a:p>
          <a:p>
            <a:pPr indent="-374650" lvl="1" marL="1371600" rtl="0" algn="l">
              <a:spcBef>
                <a:spcPts val="0"/>
              </a:spcBef>
              <a:spcAft>
                <a:spcPts val="0"/>
              </a:spcAft>
              <a:buClr>
                <a:srgbClr val="B2CB15"/>
              </a:buClr>
              <a:buSzPts val="2300"/>
              <a:buFont typeface="Calibri"/>
              <a:buChar char="○"/>
            </a:pPr>
            <a:r>
              <a:rPr lang="en-US" sz="2140">
                <a:solidFill>
                  <a:srgbClr val="0C1618"/>
                </a:solidFill>
              </a:rPr>
              <a:t>Apple scab management [A-scab]</a:t>
            </a:r>
            <a:endParaRPr sz="2140">
              <a:solidFill>
                <a:srgbClr val="0C1618"/>
              </a:solidFill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40">
              <a:solidFill>
                <a:srgbClr val="0C161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40">
              <a:solidFill>
                <a:srgbClr val="0C1618"/>
              </a:solidFill>
            </a:endParaRPr>
          </a:p>
          <a:p>
            <a:pPr indent="-92600" lvl="0" marL="20835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33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g30e92f1fe93_0_0"/>
          <p:cNvPicPr preferRelativeResize="0"/>
          <p:nvPr/>
        </p:nvPicPr>
        <p:blipFill rotWithShape="1">
          <a:blip r:embed="rId4">
            <a:alphaModFix/>
          </a:blip>
          <a:srcRect b="14892" l="10201" r="19730" t="14892"/>
          <a:stretch/>
        </p:blipFill>
        <p:spPr>
          <a:xfrm>
            <a:off x="6090925" y="442900"/>
            <a:ext cx="2933100" cy="2933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8" name="Google Shape;178;g30e92f1fe93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05600" y="3707525"/>
            <a:ext cx="2437375" cy="165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0e92f1fe93_0_20"/>
          <p:cNvSpPr txBox="1"/>
          <p:nvPr/>
        </p:nvSpPr>
        <p:spPr>
          <a:xfrm>
            <a:off x="846000" y="782280"/>
            <a:ext cx="99678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83150" spcFirstLastPara="1" rIns="83150" wrap="square" tIns="41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b="1" lang="en-US" sz="2550">
                <a:solidFill>
                  <a:srgbClr val="0C1618"/>
                </a:solidFill>
                <a:latin typeface="Calibri"/>
                <a:ea typeface="Calibri"/>
                <a:cs typeface="Calibri"/>
                <a:sym typeface="Calibri"/>
              </a:rPr>
              <a:t>Role of WUR</a:t>
            </a:r>
            <a:endParaRPr b="0" i="0" sz="25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g30e92f1fe93_0_20"/>
          <p:cNvSpPr txBox="1"/>
          <p:nvPr/>
        </p:nvSpPr>
        <p:spPr>
          <a:xfrm>
            <a:off x="2775481" y="2872461"/>
            <a:ext cx="1640100" cy="142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185" name="Google Shape;185;g30e92f1fe93_0_20"/>
          <p:cNvSpPr txBox="1"/>
          <p:nvPr/>
        </p:nvSpPr>
        <p:spPr>
          <a:xfrm>
            <a:off x="2813128" y="2628457"/>
            <a:ext cx="57240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186" name="Google Shape;186;g30e92f1fe93_0_20"/>
          <p:cNvSpPr txBox="1"/>
          <p:nvPr>
            <p:ph idx="4294967295" type="body"/>
          </p:nvPr>
        </p:nvSpPr>
        <p:spPr>
          <a:xfrm>
            <a:off x="754562" y="1544899"/>
            <a:ext cx="9968100" cy="4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1650" lIns="83325" spcFirstLastPara="1" rIns="83325" wrap="square" tIns="41650">
            <a:noAutofit/>
          </a:bodyPr>
          <a:lstStyle/>
          <a:p>
            <a:pPr indent="-388810" lvl="0" marL="914400" rtl="0" algn="l">
              <a:spcBef>
                <a:spcPts val="0"/>
              </a:spcBef>
              <a:spcAft>
                <a:spcPts val="0"/>
              </a:spcAft>
              <a:buClr>
                <a:srgbClr val="006DB1"/>
              </a:buClr>
              <a:buSzPts val="2523"/>
              <a:buFont typeface="Calibri"/>
              <a:buChar char="●"/>
            </a:pPr>
            <a:r>
              <a:rPr lang="en-US" sz="2500"/>
              <a:t>WP3 lead Digital Platform and Digital Twin Intelligence</a:t>
            </a:r>
            <a:endParaRPr sz="2140">
              <a:solidFill>
                <a:srgbClr val="0C161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23">
              <a:solidFill>
                <a:srgbClr val="0C1618"/>
              </a:solidFill>
            </a:endParaRPr>
          </a:p>
          <a:p>
            <a:pPr indent="-374650" lvl="1" marL="1371600" rtl="0" algn="l">
              <a:spcBef>
                <a:spcPts val="0"/>
              </a:spcBef>
              <a:spcAft>
                <a:spcPts val="0"/>
              </a:spcAft>
              <a:buClr>
                <a:srgbClr val="B2CB15"/>
              </a:buClr>
              <a:buSzPts val="2300"/>
              <a:buFont typeface="Calibri"/>
              <a:buChar char="○"/>
            </a:pPr>
            <a:r>
              <a:rPr lang="en-US" sz="2323">
                <a:solidFill>
                  <a:srgbClr val="0C1618"/>
                </a:solidFill>
              </a:rPr>
              <a:t>T3.1: </a:t>
            </a:r>
            <a:r>
              <a:rPr lang="en-US" sz="2323">
                <a:solidFill>
                  <a:srgbClr val="0C1618"/>
                </a:solidFill>
              </a:rPr>
              <a:t>Data Management Platform</a:t>
            </a:r>
            <a:endParaRPr sz="2323">
              <a:solidFill>
                <a:srgbClr val="0C1618"/>
              </a:solidFill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23">
              <a:solidFill>
                <a:srgbClr val="0C1618"/>
              </a:solidFill>
            </a:endParaRPr>
          </a:p>
          <a:p>
            <a:pPr indent="-374650" lvl="1" marL="1371600" rtl="0" algn="l">
              <a:spcBef>
                <a:spcPts val="0"/>
              </a:spcBef>
              <a:spcAft>
                <a:spcPts val="0"/>
              </a:spcAft>
              <a:buClr>
                <a:srgbClr val="B2CB15"/>
              </a:buClr>
              <a:buSzPts val="2300"/>
              <a:buFont typeface="Calibri"/>
              <a:buChar char="○"/>
            </a:pPr>
            <a:r>
              <a:rPr b="1" lang="en-US" sz="2323">
                <a:solidFill>
                  <a:srgbClr val="0C1618"/>
                </a:solidFill>
              </a:rPr>
              <a:t>T3.2: Digital Twin Framework</a:t>
            </a:r>
            <a:endParaRPr b="1" sz="2323">
              <a:solidFill>
                <a:srgbClr val="0C1618"/>
              </a:solidFill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23">
              <a:solidFill>
                <a:srgbClr val="0C1618"/>
              </a:solidFill>
            </a:endParaRPr>
          </a:p>
          <a:p>
            <a:pPr indent="-374650" lvl="1" marL="1371600" rtl="0" algn="l">
              <a:spcBef>
                <a:spcPts val="0"/>
              </a:spcBef>
              <a:spcAft>
                <a:spcPts val="0"/>
              </a:spcAft>
              <a:buClr>
                <a:srgbClr val="B2CB15"/>
              </a:buClr>
              <a:buSzPts val="2300"/>
              <a:buFont typeface="Calibri"/>
              <a:buChar char="○"/>
            </a:pPr>
            <a:r>
              <a:rPr b="1" lang="en-US" sz="2323">
                <a:solidFill>
                  <a:srgbClr val="0C1618"/>
                </a:solidFill>
              </a:rPr>
              <a:t>T3.3: AI for pesticide recommendation intelligence</a:t>
            </a:r>
            <a:endParaRPr b="1" sz="2323">
              <a:solidFill>
                <a:srgbClr val="0C1618"/>
              </a:solidFill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23">
              <a:solidFill>
                <a:srgbClr val="0C1618"/>
              </a:solidFill>
            </a:endParaRPr>
          </a:p>
          <a:p>
            <a:pPr indent="-374650" lvl="1" marL="1371600" rtl="0" algn="l">
              <a:spcBef>
                <a:spcPts val="0"/>
              </a:spcBef>
              <a:spcAft>
                <a:spcPts val="0"/>
              </a:spcAft>
              <a:buClr>
                <a:srgbClr val="B2CB15"/>
              </a:buClr>
              <a:buSzPts val="2300"/>
              <a:buFont typeface="Calibri"/>
              <a:buChar char="○"/>
            </a:pPr>
            <a:r>
              <a:rPr lang="en-US" sz="2323">
                <a:solidFill>
                  <a:srgbClr val="0C1618"/>
                </a:solidFill>
              </a:rPr>
              <a:t>T3.4: Pest Detection and Canopy Characterization for Spraying</a:t>
            </a:r>
            <a:endParaRPr sz="2523">
              <a:solidFill>
                <a:srgbClr val="0C1618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23">
              <a:solidFill>
                <a:srgbClr val="0C161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40">
              <a:solidFill>
                <a:srgbClr val="0C161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40">
              <a:solidFill>
                <a:srgbClr val="0C1618"/>
              </a:solidFill>
            </a:endParaRPr>
          </a:p>
          <a:p>
            <a:pPr indent="-92600" lvl="0" marL="20835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33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2020-06-06T13:09:56Z</dcterms:created>
  <dc:creator>Quantifarm</dc:creator>
</cp:coreProperties>
</file>